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89" r:id="rId3"/>
    <p:sldId id="265" r:id="rId4"/>
    <p:sldId id="279" r:id="rId5"/>
    <p:sldId id="266" r:id="rId6"/>
    <p:sldId id="269" r:id="rId7"/>
    <p:sldId id="268" r:id="rId8"/>
    <p:sldId id="280" r:id="rId9"/>
    <p:sldId id="272" r:id="rId10"/>
    <p:sldId id="274" r:id="rId11"/>
    <p:sldId id="281" r:id="rId12"/>
    <p:sldId id="273" r:id="rId13"/>
    <p:sldId id="282" r:id="rId14"/>
    <p:sldId id="275" r:id="rId15"/>
    <p:sldId id="284" r:id="rId16"/>
    <p:sldId id="285" r:id="rId17"/>
    <p:sldId id="286" r:id="rId18"/>
    <p:sldId id="283" r:id="rId19"/>
    <p:sldId id="287" r:id="rId20"/>
    <p:sldId id="277" r:id="rId21"/>
  </p:sldIdLst>
  <p:sldSz cx="18288000" cy="9647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9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3" orient="horz" pos="487" userDrawn="1">
          <p15:clr>
            <a:srgbClr val="A4A3A4"/>
          </p15:clr>
        </p15:guide>
        <p15:guide id="4" orient="horz" pos="5590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11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70772"/>
  </p:normalViewPr>
  <p:slideViewPr>
    <p:cSldViewPr snapToGrid="0" showGuides="1">
      <p:cViewPr varScale="1">
        <p:scale>
          <a:sx n="64" d="100"/>
          <a:sy n="64" d="100"/>
        </p:scale>
        <p:origin x="1744" y="184"/>
      </p:cViewPr>
      <p:guideLst>
        <p:guide orient="horz" pos="3039"/>
        <p:guide pos="5760"/>
        <p:guide orient="horz" pos="487"/>
        <p:guide orient="horz" pos="5590"/>
        <p:guide pos="317"/>
        <p:guide pos="11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D33C3-2B6F-824C-8B95-FDCD34D6ED3B}" type="datetimeFigureOut">
              <a:rPr kumimoji="1" lang="zh-CN" altLang="en-US" smtClean="0"/>
              <a:t>2019/10/18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04825" y="1143000"/>
            <a:ext cx="5848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5FF7-EF20-8C4F-9B9B-149151B794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32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312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624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936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1249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1561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872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2185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2499" algn="l" defTabSz="1340624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1B4367"/>
                </a:solidFill>
              </a:rPr>
              <a:t>直接爬取包名是爬不到的</a:t>
            </a:r>
            <a:r>
              <a:rPr kumimoji="1" lang="en-US" altLang="zh-CN" dirty="0">
                <a:solidFill>
                  <a:srgbClr val="1B4367"/>
                </a:solidFill>
              </a:rPr>
              <a:t>,</a:t>
            </a:r>
            <a:r>
              <a:rPr kumimoji="1" lang="zh-CN" altLang="en-US" dirty="0">
                <a:solidFill>
                  <a:srgbClr val="1B4367"/>
                </a:solidFill>
              </a:rPr>
              <a:t>选择从</a:t>
            </a:r>
            <a:r>
              <a:rPr kumimoji="1" lang="en-US" altLang="zh-CN" dirty="0" err="1">
                <a:solidFill>
                  <a:srgbClr val="1B4367"/>
                </a:solidFill>
              </a:rPr>
              <a:t>app_name</a:t>
            </a:r>
            <a:r>
              <a:rPr kumimoji="1" lang="zh-CN" altLang="en-US" dirty="0">
                <a:solidFill>
                  <a:srgbClr val="1B4367"/>
                </a:solidFill>
              </a:rPr>
              <a:t>上爬取</a:t>
            </a:r>
            <a:r>
              <a:rPr kumimoji="1" lang="en-US" altLang="zh-CN" dirty="0">
                <a:solidFill>
                  <a:srgbClr val="1B4367"/>
                </a:solidFill>
              </a:rPr>
              <a:t>,</a:t>
            </a:r>
            <a:r>
              <a:rPr kumimoji="1" lang="zh-CN" altLang="en-US" dirty="0">
                <a:solidFill>
                  <a:srgbClr val="1B4367"/>
                </a:solidFill>
              </a:rPr>
              <a:t>从上往下，这里只有工厂菜单可爬</a:t>
            </a:r>
            <a:r>
              <a:rPr kumimoji="1" lang="en-US" altLang="zh-CN" dirty="0">
                <a:solidFill>
                  <a:srgbClr val="1B4367"/>
                </a:solidFill>
              </a:rPr>
              <a:t>.</a:t>
            </a:r>
            <a:r>
              <a:rPr kumimoji="1" lang="zh-CN" altLang="en-US" dirty="0">
                <a:solidFill>
                  <a:srgbClr val="1B4367"/>
                </a:solidFill>
              </a:rPr>
              <a:t>所以</a:t>
            </a:r>
            <a:r>
              <a:rPr lang="en-US" altLang="zh-CN" sz="1200" kern="1200" dirty="0" err="1">
                <a:effectLst/>
              </a:rPr>
              <a:t>com.hisense.uifac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rgbClr val="1B4367"/>
                </a:solidFill>
              </a:rPr>
              <a:t>-&gt;</a:t>
            </a:r>
            <a:r>
              <a:rPr lang="zh-CN" altLang="en-US" sz="1200" kern="1200" dirty="0">
                <a:effectLst/>
              </a:rPr>
              <a:t>工厂菜单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>
              <a:solidFill>
                <a:srgbClr val="1B4367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935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Rich unlabeled data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(Data driven)-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指的是预训练，基于大量无标注数据训练遮蔽语言模型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69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1B4367"/>
                </a:solidFill>
              </a:rPr>
              <a:t>App_name</a:t>
            </a:r>
            <a:r>
              <a:rPr kumimoji="1" lang="zh-CN" altLang="en-US" dirty="0">
                <a:solidFill>
                  <a:srgbClr val="1B4367"/>
                </a:solidFill>
              </a:rPr>
              <a:t>爬取不到信息</a:t>
            </a:r>
            <a:r>
              <a:rPr kumimoji="1" lang="en-US" altLang="zh-CN" dirty="0">
                <a:solidFill>
                  <a:srgbClr val="1B4367"/>
                </a:solidFill>
              </a:rPr>
              <a:t>,</a:t>
            </a:r>
            <a:r>
              <a:rPr kumimoji="1" lang="zh-CN" altLang="en-US" dirty="0">
                <a:solidFill>
                  <a:srgbClr val="1B4367"/>
                </a:solidFill>
              </a:rPr>
              <a:t>决定遍历</a:t>
            </a:r>
            <a:r>
              <a:rPr kumimoji="1" lang="en-US" altLang="zh-CN" dirty="0" err="1">
                <a:solidFill>
                  <a:srgbClr val="1B4367"/>
                </a:solidFill>
              </a:rPr>
              <a:t>package_id</a:t>
            </a:r>
            <a:r>
              <a:rPr kumimoji="1" lang="en-US" altLang="zh-CN" dirty="0">
                <a:solidFill>
                  <a:srgbClr val="1B4367"/>
                </a:solidFill>
              </a:rPr>
              <a:t>.</a:t>
            </a:r>
          </a:p>
          <a:p>
            <a:r>
              <a:rPr lang="zh-CN" altLang="en-US" dirty="0">
                <a:solidFill>
                  <a:srgbClr val="1B4367"/>
                </a:solidFill>
              </a:rPr>
              <a:t>不幸的是这三个</a:t>
            </a:r>
            <a:r>
              <a:rPr lang="en-US" altLang="zh-CN" dirty="0" err="1">
                <a:solidFill>
                  <a:srgbClr val="1B4367"/>
                </a:solidFill>
              </a:rPr>
              <a:t>package_id</a:t>
            </a:r>
            <a:r>
              <a:rPr lang="zh-CN" altLang="en-US" dirty="0">
                <a:solidFill>
                  <a:srgbClr val="1B4367"/>
                </a:solidFill>
              </a:rPr>
              <a:t>也是爬取不到</a:t>
            </a:r>
            <a:r>
              <a:rPr lang="en-US" altLang="zh-CN" dirty="0">
                <a:solidFill>
                  <a:srgbClr val="1B4367"/>
                </a:solidFill>
              </a:rPr>
              <a:t>.</a:t>
            </a:r>
          </a:p>
          <a:p>
            <a:r>
              <a:rPr lang="zh-CN" altLang="en-US" dirty="0">
                <a:solidFill>
                  <a:srgbClr val="1B4367"/>
                </a:solidFill>
              </a:rPr>
              <a:t>通过遍历整体所有的包名</a:t>
            </a:r>
            <a:r>
              <a:rPr lang="en-US" altLang="zh-CN" dirty="0">
                <a:solidFill>
                  <a:srgbClr val="1B4367"/>
                </a:solidFill>
              </a:rPr>
              <a:t>,</a:t>
            </a:r>
            <a:r>
              <a:rPr lang="zh-CN" altLang="en-US" dirty="0">
                <a:solidFill>
                  <a:srgbClr val="1B4367"/>
                </a:solidFill>
              </a:rPr>
              <a:t>找到了一模一样的包名</a:t>
            </a:r>
            <a:r>
              <a:rPr lang="en-US" altLang="zh-CN" dirty="0">
                <a:solidFill>
                  <a:srgbClr val="1B4367"/>
                </a:solidFill>
              </a:rPr>
              <a:t>,</a:t>
            </a:r>
            <a:r>
              <a:rPr lang="zh-CN" altLang="en-US" dirty="0">
                <a:solidFill>
                  <a:srgbClr val="1B4367"/>
                </a:solidFill>
              </a:rPr>
              <a:t>从而找到了该包名的</a:t>
            </a:r>
            <a:r>
              <a:rPr lang="en-US" altLang="zh-CN" dirty="0" err="1">
                <a:solidFill>
                  <a:srgbClr val="1B4367"/>
                </a:solidFill>
              </a:rPr>
              <a:t>app_name</a:t>
            </a:r>
            <a:r>
              <a:rPr lang="en-US" altLang="zh-CN" dirty="0">
                <a:solidFill>
                  <a:srgbClr val="1B4367"/>
                </a:solidFill>
              </a:rPr>
              <a:t>.</a:t>
            </a:r>
            <a:r>
              <a:rPr lang="zh-CN" altLang="en-US" dirty="0">
                <a:solidFill>
                  <a:srgbClr val="1B4367"/>
                </a:solidFill>
              </a:rPr>
              <a:t>那么就可以直接替换了</a:t>
            </a:r>
            <a:r>
              <a:rPr lang="en-US" altLang="zh-CN" dirty="0">
                <a:solidFill>
                  <a:srgbClr val="1B4367"/>
                </a:solidFill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98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1B4367"/>
                </a:solidFill>
              </a:rPr>
              <a:t>选取括号里面的作为信息来爬取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50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1B4367"/>
                </a:solidFill>
              </a:rPr>
              <a:t>选取括号里面的作为信息来爬取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62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12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多模态输入模型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98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多模</a:t>
            </a:r>
            <a:r>
              <a:rPr kumimoji="1"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态输入模型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99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Rich unlabeled data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(Data driven)-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指的是预训练，基于大量无标注数据训练遮蔽语言模型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75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4825" y="1143000"/>
            <a:ext cx="58483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Rich unlabeled data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(Data driven)-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指的是预训练，基于大量无标注数据训练遮蔽语言模型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E5FF7-EF20-8C4F-9B9B-149151B794B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25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78843"/>
            <a:ext cx="13716000" cy="3358668"/>
          </a:xfrm>
        </p:spPr>
        <p:txBody>
          <a:bodyPr anchor="b"/>
          <a:lstStyle>
            <a:lvl1pPr algn="ctr">
              <a:defRPr sz="8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067034"/>
            <a:ext cx="13716000" cy="2329182"/>
          </a:xfrm>
        </p:spPr>
        <p:txBody>
          <a:bodyPr/>
          <a:lstStyle>
            <a:lvl1pPr marL="0" indent="0" algn="ctr">
              <a:buNone/>
              <a:defRPr sz="3376"/>
            </a:lvl1pPr>
            <a:lvl2pPr marL="643143" indent="0" algn="ctr">
              <a:buNone/>
              <a:defRPr sz="2813"/>
            </a:lvl2pPr>
            <a:lvl3pPr marL="1286286" indent="0" algn="ctr">
              <a:buNone/>
              <a:defRPr sz="2532"/>
            </a:lvl3pPr>
            <a:lvl4pPr marL="1929430" indent="0" algn="ctr">
              <a:buNone/>
              <a:defRPr sz="2251"/>
            </a:lvl4pPr>
            <a:lvl5pPr marL="2572573" indent="0" algn="ctr">
              <a:buNone/>
              <a:defRPr sz="2251"/>
            </a:lvl5pPr>
            <a:lvl6pPr marL="3215716" indent="0" algn="ctr">
              <a:buNone/>
              <a:defRPr sz="2251"/>
            </a:lvl6pPr>
            <a:lvl7pPr marL="3858859" indent="0" algn="ctr">
              <a:buNone/>
              <a:defRPr sz="2251"/>
            </a:lvl7pPr>
            <a:lvl8pPr marL="4502003" indent="0" algn="ctr">
              <a:buNone/>
              <a:defRPr sz="2251"/>
            </a:lvl8pPr>
            <a:lvl9pPr marL="5145146" indent="0" algn="ctr">
              <a:buNone/>
              <a:defRPr sz="225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83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5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13626"/>
            <a:ext cx="3943350" cy="8175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13626"/>
            <a:ext cx="11601450" cy="8175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63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3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405112"/>
            <a:ext cx="15773400" cy="4012982"/>
          </a:xfrm>
        </p:spPr>
        <p:txBody>
          <a:bodyPr anchor="b"/>
          <a:lstStyle>
            <a:lvl1pPr>
              <a:defRPr sz="8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456058"/>
            <a:ext cx="15773400" cy="2110333"/>
          </a:xfrm>
        </p:spPr>
        <p:txBody>
          <a:bodyPr/>
          <a:lstStyle>
            <a:lvl1pPr marL="0" indent="0">
              <a:buNone/>
              <a:defRPr sz="3376">
                <a:solidFill>
                  <a:schemeClr val="tx1">
                    <a:tint val="75000"/>
                  </a:schemeClr>
                </a:solidFill>
              </a:defRPr>
            </a:lvl1pPr>
            <a:lvl2pPr marL="643143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286286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3pPr>
            <a:lvl4pPr marL="1929430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4pPr>
            <a:lvl5pPr marL="2572573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5pPr>
            <a:lvl6pPr marL="3215716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6pPr>
            <a:lvl7pPr marL="3858859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7pPr>
            <a:lvl8pPr marL="4502003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8pPr>
            <a:lvl9pPr marL="5145146" indent="0">
              <a:buNone/>
              <a:defRPr sz="22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6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568130"/>
            <a:ext cx="7772400" cy="612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568130"/>
            <a:ext cx="7772400" cy="612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2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13627"/>
            <a:ext cx="15773400" cy="1864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364914"/>
            <a:ext cx="7736681" cy="1159008"/>
          </a:xfrm>
        </p:spPr>
        <p:txBody>
          <a:bodyPr anchor="b"/>
          <a:lstStyle>
            <a:lvl1pPr marL="0" indent="0">
              <a:buNone/>
              <a:defRPr sz="3376" b="1"/>
            </a:lvl1pPr>
            <a:lvl2pPr marL="643143" indent="0">
              <a:buNone/>
              <a:defRPr sz="2813" b="1"/>
            </a:lvl2pPr>
            <a:lvl3pPr marL="1286286" indent="0">
              <a:buNone/>
              <a:defRPr sz="2532" b="1"/>
            </a:lvl3pPr>
            <a:lvl4pPr marL="1929430" indent="0">
              <a:buNone/>
              <a:defRPr sz="2251" b="1"/>
            </a:lvl4pPr>
            <a:lvl5pPr marL="2572573" indent="0">
              <a:buNone/>
              <a:defRPr sz="2251" b="1"/>
            </a:lvl5pPr>
            <a:lvl6pPr marL="3215716" indent="0">
              <a:buNone/>
              <a:defRPr sz="2251" b="1"/>
            </a:lvl6pPr>
            <a:lvl7pPr marL="3858859" indent="0">
              <a:buNone/>
              <a:defRPr sz="2251" b="1"/>
            </a:lvl7pPr>
            <a:lvl8pPr marL="4502003" indent="0">
              <a:buNone/>
              <a:defRPr sz="2251" b="1"/>
            </a:lvl8pPr>
            <a:lvl9pPr marL="5145146" indent="0">
              <a:buNone/>
              <a:defRPr sz="22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523922"/>
            <a:ext cx="7736681" cy="5183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364914"/>
            <a:ext cx="7774782" cy="1159008"/>
          </a:xfrm>
        </p:spPr>
        <p:txBody>
          <a:bodyPr anchor="b"/>
          <a:lstStyle>
            <a:lvl1pPr marL="0" indent="0">
              <a:buNone/>
              <a:defRPr sz="3376" b="1"/>
            </a:lvl1pPr>
            <a:lvl2pPr marL="643143" indent="0">
              <a:buNone/>
              <a:defRPr sz="2813" b="1"/>
            </a:lvl2pPr>
            <a:lvl3pPr marL="1286286" indent="0">
              <a:buNone/>
              <a:defRPr sz="2532" b="1"/>
            </a:lvl3pPr>
            <a:lvl4pPr marL="1929430" indent="0">
              <a:buNone/>
              <a:defRPr sz="2251" b="1"/>
            </a:lvl4pPr>
            <a:lvl5pPr marL="2572573" indent="0">
              <a:buNone/>
              <a:defRPr sz="2251" b="1"/>
            </a:lvl5pPr>
            <a:lvl6pPr marL="3215716" indent="0">
              <a:buNone/>
              <a:defRPr sz="2251" b="1"/>
            </a:lvl6pPr>
            <a:lvl7pPr marL="3858859" indent="0">
              <a:buNone/>
              <a:defRPr sz="2251" b="1"/>
            </a:lvl7pPr>
            <a:lvl8pPr marL="4502003" indent="0">
              <a:buNone/>
              <a:defRPr sz="2251" b="1"/>
            </a:lvl8pPr>
            <a:lvl9pPr marL="5145146" indent="0">
              <a:buNone/>
              <a:defRPr sz="22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523922"/>
            <a:ext cx="7774782" cy="5183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8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3149"/>
            <a:ext cx="5898356" cy="2251022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89024"/>
            <a:ext cx="9258300" cy="6855792"/>
          </a:xfrm>
        </p:spPr>
        <p:txBody>
          <a:bodyPr/>
          <a:lstStyle>
            <a:lvl1pPr>
              <a:defRPr sz="4501"/>
            </a:lvl1pPr>
            <a:lvl2pPr>
              <a:defRPr sz="3939"/>
            </a:lvl2pPr>
            <a:lvl3pPr>
              <a:defRPr sz="3376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894171"/>
            <a:ext cx="5898356" cy="5361811"/>
          </a:xfrm>
        </p:spPr>
        <p:txBody>
          <a:bodyPr/>
          <a:lstStyle>
            <a:lvl1pPr marL="0" indent="0">
              <a:buNone/>
              <a:defRPr sz="2251"/>
            </a:lvl1pPr>
            <a:lvl2pPr marL="643143" indent="0">
              <a:buNone/>
              <a:defRPr sz="1969"/>
            </a:lvl2pPr>
            <a:lvl3pPr marL="1286286" indent="0">
              <a:buNone/>
              <a:defRPr sz="1688"/>
            </a:lvl3pPr>
            <a:lvl4pPr marL="1929430" indent="0">
              <a:buNone/>
              <a:defRPr sz="1407"/>
            </a:lvl4pPr>
            <a:lvl5pPr marL="2572573" indent="0">
              <a:buNone/>
              <a:defRPr sz="1407"/>
            </a:lvl5pPr>
            <a:lvl6pPr marL="3215716" indent="0">
              <a:buNone/>
              <a:defRPr sz="1407"/>
            </a:lvl6pPr>
            <a:lvl7pPr marL="3858859" indent="0">
              <a:buNone/>
              <a:defRPr sz="1407"/>
            </a:lvl7pPr>
            <a:lvl8pPr marL="4502003" indent="0">
              <a:buNone/>
              <a:defRPr sz="1407"/>
            </a:lvl8pPr>
            <a:lvl9pPr marL="5145146" indent="0">
              <a:buNone/>
              <a:defRPr sz="14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6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3149"/>
            <a:ext cx="5898356" cy="2251022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89024"/>
            <a:ext cx="9258300" cy="6855792"/>
          </a:xfrm>
        </p:spPr>
        <p:txBody>
          <a:bodyPr anchor="t"/>
          <a:lstStyle>
            <a:lvl1pPr marL="0" indent="0">
              <a:buNone/>
              <a:defRPr sz="4501"/>
            </a:lvl1pPr>
            <a:lvl2pPr marL="643143" indent="0">
              <a:buNone/>
              <a:defRPr sz="3939"/>
            </a:lvl2pPr>
            <a:lvl3pPr marL="1286286" indent="0">
              <a:buNone/>
              <a:defRPr sz="3376"/>
            </a:lvl3pPr>
            <a:lvl4pPr marL="1929430" indent="0">
              <a:buNone/>
              <a:defRPr sz="2813"/>
            </a:lvl4pPr>
            <a:lvl5pPr marL="2572573" indent="0">
              <a:buNone/>
              <a:defRPr sz="2813"/>
            </a:lvl5pPr>
            <a:lvl6pPr marL="3215716" indent="0">
              <a:buNone/>
              <a:defRPr sz="2813"/>
            </a:lvl6pPr>
            <a:lvl7pPr marL="3858859" indent="0">
              <a:buNone/>
              <a:defRPr sz="2813"/>
            </a:lvl7pPr>
            <a:lvl8pPr marL="4502003" indent="0">
              <a:buNone/>
              <a:defRPr sz="2813"/>
            </a:lvl8pPr>
            <a:lvl9pPr marL="5145146" indent="0">
              <a:buNone/>
              <a:defRPr sz="2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894171"/>
            <a:ext cx="5898356" cy="5361811"/>
          </a:xfrm>
        </p:spPr>
        <p:txBody>
          <a:bodyPr/>
          <a:lstStyle>
            <a:lvl1pPr marL="0" indent="0">
              <a:buNone/>
              <a:defRPr sz="2251"/>
            </a:lvl1pPr>
            <a:lvl2pPr marL="643143" indent="0">
              <a:buNone/>
              <a:defRPr sz="1969"/>
            </a:lvl2pPr>
            <a:lvl3pPr marL="1286286" indent="0">
              <a:buNone/>
              <a:defRPr sz="1688"/>
            </a:lvl3pPr>
            <a:lvl4pPr marL="1929430" indent="0">
              <a:buNone/>
              <a:defRPr sz="1407"/>
            </a:lvl4pPr>
            <a:lvl5pPr marL="2572573" indent="0">
              <a:buNone/>
              <a:defRPr sz="1407"/>
            </a:lvl5pPr>
            <a:lvl6pPr marL="3215716" indent="0">
              <a:buNone/>
              <a:defRPr sz="1407"/>
            </a:lvl6pPr>
            <a:lvl7pPr marL="3858859" indent="0">
              <a:buNone/>
              <a:defRPr sz="1407"/>
            </a:lvl7pPr>
            <a:lvl8pPr marL="4502003" indent="0">
              <a:buNone/>
              <a:defRPr sz="1407"/>
            </a:lvl8pPr>
            <a:lvl9pPr marL="5145146" indent="0">
              <a:buNone/>
              <a:defRPr sz="14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0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13627"/>
            <a:ext cx="15773400" cy="186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568130"/>
            <a:ext cx="15773400" cy="612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941561"/>
            <a:ext cx="4114800" cy="5136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6F63C-E8C9-4FFE-A53A-9B75D2A81BB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941561"/>
            <a:ext cx="6172200" cy="5136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941561"/>
            <a:ext cx="4114800" cy="5136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EB815-F4C2-44A6-AFDE-F27775375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6286" rtl="0" eaLnBrk="1" latinLnBrk="0" hangingPunct="1">
        <a:lnSpc>
          <a:spcPct val="90000"/>
        </a:lnSpc>
        <a:spcBef>
          <a:spcPct val="0"/>
        </a:spcBef>
        <a:buNone/>
        <a:defRPr sz="61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1572" indent="-321572" algn="l" defTabSz="1286286" rtl="0" eaLnBrk="1" latinLnBrk="0" hangingPunct="1">
        <a:lnSpc>
          <a:spcPct val="90000"/>
        </a:lnSpc>
        <a:spcBef>
          <a:spcPts val="1407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64715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3376" kern="1200">
          <a:solidFill>
            <a:schemeClr val="tx1"/>
          </a:solidFill>
          <a:latin typeface="+mn-lt"/>
          <a:ea typeface="+mn-ea"/>
          <a:cs typeface="+mn-cs"/>
        </a:defRPr>
      </a:lvl2pPr>
      <a:lvl3pPr marL="1607858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3pPr>
      <a:lvl4pPr marL="2251001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4pPr>
      <a:lvl5pPr marL="2894145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5pPr>
      <a:lvl6pPr marL="3537288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6pPr>
      <a:lvl7pPr marL="4180431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7pPr>
      <a:lvl8pPr marL="4823574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8pPr>
      <a:lvl9pPr marL="5466718" indent="-321572" algn="l" defTabSz="128628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1pPr>
      <a:lvl2pPr marL="643143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2pPr>
      <a:lvl3pPr marL="1286286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3pPr>
      <a:lvl4pPr marL="1929430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4pPr>
      <a:lvl5pPr marL="2572573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5pPr>
      <a:lvl6pPr marL="3215716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6pPr>
      <a:lvl7pPr marL="3858859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7pPr>
      <a:lvl8pPr marL="4502003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8pPr>
      <a:lvl9pPr marL="5145146" algn="l" defTabSz="1286286" rtl="0" eaLnBrk="1" latinLnBrk="0" hangingPunct="1">
        <a:defRPr sz="25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-496957" y="0"/>
            <a:ext cx="19301792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74CBD3-F9F7-4218-8EEE-F846722D87A7}"/>
              </a:ext>
            </a:extLst>
          </p:cNvPr>
          <p:cNvGrpSpPr/>
          <p:nvPr/>
        </p:nvGrpSpPr>
        <p:grpSpPr>
          <a:xfrm>
            <a:off x="9144000" y="-884897"/>
            <a:ext cx="8112465" cy="16876615"/>
            <a:chOff x="1143000" y="-1524000"/>
            <a:chExt cx="9906000" cy="9906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F0D3F4C-9804-40FC-BEA6-4F8764625F89}"/>
                </a:ext>
              </a:extLst>
            </p:cNvPr>
            <p:cNvSpPr/>
            <p:nvPr/>
          </p:nvSpPr>
          <p:spPr>
            <a:xfrm>
              <a:off x="5969000" y="3302000"/>
              <a:ext cx="254000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A151E0-3A29-4EFA-826D-66C55B47A325}"/>
                </a:ext>
              </a:extLst>
            </p:cNvPr>
            <p:cNvSpPr/>
            <p:nvPr/>
          </p:nvSpPr>
          <p:spPr>
            <a:xfrm>
              <a:off x="5715000" y="3048000"/>
              <a:ext cx="762000" cy="76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AA18D5-4FA3-4BFD-9672-0D2F5A8F5C38}"/>
                </a:ext>
              </a:extLst>
            </p:cNvPr>
            <p:cNvSpPr/>
            <p:nvPr/>
          </p:nvSpPr>
          <p:spPr>
            <a:xfrm>
              <a:off x="5461000" y="2794000"/>
              <a:ext cx="1270000" cy="127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2DC7B2E-77F0-41BC-8244-EC787D5B83D0}"/>
                </a:ext>
              </a:extLst>
            </p:cNvPr>
            <p:cNvSpPr/>
            <p:nvPr/>
          </p:nvSpPr>
          <p:spPr>
            <a:xfrm>
              <a:off x="5207000" y="2540000"/>
              <a:ext cx="1778000" cy="177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FC06887-4C30-4745-A7FE-E4C18E011E71}"/>
                </a:ext>
              </a:extLst>
            </p:cNvPr>
            <p:cNvSpPr/>
            <p:nvPr/>
          </p:nvSpPr>
          <p:spPr>
            <a:xfrm>
              <a:off x="4953000" y="2286000"/>
              <a:ext cx="2286000" cy="228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1CD902-0C97-428C-8D18-4BCB7F93861F}"/>
                </a:ext>
              </a:extLst>
            </p:cNvPr>
            <p:cNvSpPr/>
            <p:nvPr/>
          </p:nvSpPr>
          <p:spPr>
            <a:xfrm>
              <a:off x="4699000" y="2032000"/>
              <a:ext cx="2794000" cy="279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EBC87D-FF8E-44F3-942A-693A6072A22C}"/>
                </a:ext>
              </a:extLst>
            </p:cNvPr>
            <p:cNvSpPr/>
            <p:nvPr/>
          </p:nvSpPr>
          <p:spPr>
            <a:xfrm>
              <a:off x="4445000" y="1778000"/>
              <a:ext cx="3302000" cy="330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107931A-BF51-465F-904B-D792B3B432EC}"/>
                </a:ext>
              </a:extLst>
            </p:cNvPr>
            <p:cNvSpPr/>
            <p:nvPr/>
          </p:nvSpPr>
          <p:spPr>
            <a:xfrm>
              <a:off x="4191000" y="1524000"/>
              <a:ext cx="3810000" cy="381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838BC7E-0929-41B3-8FFD-A2A8EA6972F2}"/>
                </a:ext>
              </a:extLst>
            </p:cNvPr>
            <p:cNvSpPr/>
            <p:nvPr/>
          </p:nvSpPr>
          <p:spPr>
            <a:xfrm>
              <a:off x="3937000" y="1270000"/>
              <a:ext cx="4318000" cy="431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6B6395F-7336-4230-B47A-5AB82068CB21}"/>
                </a:ext>
              </a:extLst>
            </p:cNvPr>
            <p:cNvSpPr/>
            <p:nvPr/>
          </p:nvSpPr>
          <p:spPr>
            <a:xfrm>
              <a:off x="3683000" y="1016000"/>
              <a:ext cx="4826000" cy="48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AC2CFC3-D6B6-4300-926C-904918FFA641}"/>
                </a:ext>
              </a:extLst>
            </p:cNvPr>
            <p:cNvSpPr/>
            <p:nvPr/>
          </p:nvSpPr>
          <p:spPr>
            <a:xfrm>
              <a:off x="3429000" y="762000"/>
              <a:ext cx="5334000" cy="533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85714B6-25CC-4AFB-AF0C-062E366FB9DC}"/>
                </a:ext>
              </a:extLst>
            </p:cNvPr>
            <p:cNvSpPr/>
            <p:nvPr/>
          </p:nvSpPr>
          <p:spPr>
            <a:xfrm>
              <a:off x="3175000" y="508000"/>
              <a:ext cx="5842000" cy="584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17D6B03-E1FF-460D-874C-959B4474D391}"/>
                </a:ext>
              </a:extLst>
            </p:cNvPr>
            <p:cNvSpPr/>
            <p:nvPr/>
          </p:nvSpPr>
          <p:spPr>
            <a:xfrm>
              <a:off x="2921000" y="254000"/>
              <a:ext cx="6350000" cy="635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24AC09-3E13-4602-877A-F572921F65EE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B50E3C5-8D7E-4504-A6A2-4778BD75B420}"/>
                </a:ext>
              </a:extLst>
            </p:cNvPr>
            <p:cNvSpPr/>
            <p:nvPr/>
          </p:nvSpPr>
          <p:spPr>
            <a:xfrm>
              <a:off x="2413000" y="-254000"/>
              <a:ext cx="7366000" cy="736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F29609D-20EF-4B82-BEDB-D52709B6A85E}"/>
                </a:ext>
              </a:extLst>
            </p:cNvPr>
            <p:cNvSpPr/>
            <p:nvPr/>
          </p:nvSpPr>
          <p:spPr>
            <a:xfrm>
              <a:off x="2159000" y="-508000"/>
              <a:ext cx="7874000" cy="787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CC251CB-EAA8-44B2-B1FF-9DD1D4408AA5}"/>
                </a:ext>
              </a:extLst>
            </p:cNvPr>
            <p:cNvSpPr/>
            <p:nvPr/>
          </p:nvSpPr>
          <p:spPr>
            <a:xfrm>
              <a:off x="1905000" y="-762000"/>
              <a:ext cx="8382000" cy="838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8461E7B-7B71-4F3C-835F-70BFE6822FAD}"/>
                </a:ext>
              </a:extLst>
            </p:cNvPr>
            <p:cNvSpPr/>
            <p:nvPr/>
          </p:nvSpPr>
          <p:spPr>
            <a:xfrm>
              <a:off x="1651000" y="-1016000"/>
              <a:ext cx="8890000" cy="889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4D0716D-DD21-4AAC-AAB8-0A622717A7FA}"/>
                </a:ext>
              </a:extLst>
            </p:cNvPr>
            <p:cNvSpPr/>
            <p:nvPr/>
          </p:nvSpPr>
          <p:spPr>
            <a:xfrm>
              <a:off x="1397000" y="-1270000"/>
              <a:ext cx="9398000" cy="939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F1601E5-0392-4CA6-9CA9-96F7C18FFD45}"/>
                </a:ext>
              </a:extLst>
            </p:cNvPr>
            <p:cNvSpPr/>
            <p:nvPr/>
          </p:nvSpPr>
          <p:spPr>
            <a:xfrm>
              <a:off x="1143000" y="-1524000"/>
              <a:ext cx="9906000" cy="990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568677" y="3254162"/>
            <a:ext cx="17150644" cy="1569548"/>
          </a:xfrm>
          <a:prstGeom prst="rect">
            <a:avLst/>
          </a:prstGeom>
          <a:noFill/>
        </p:spPr>
        <p:txBody>
          <a:bodyPr wrap="square" lIns="96472" tIns="48236" rIns="96472" bIns="48236" rtlCol="0">
            <a:spAutoFit/>
          </a:bodyPr>
          <a:lstStyle/>
          <a:p>
            <a:pPr algn="ctr"/>
            <a:r>
              <a:rPr lang="zh-CN" altLang="en-US" sz="5627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大数据应用分类标注挑战赛</a:t>
            </a:r>
          </a:p>
          <a:p>
            <a:pPr algn="ctr"/>
            <a:r>
              <a:rPr lang="en-US" altLang="zh-CN" sz="3939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Mind Rank</a:t>
            </a:r>
            <a:r>
              <a:rPr lang="zh-CN" altLang="en-US" sz="3939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团队解决方案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3681252" y="6094926"/>
            <a:ext cx="2764173" cy="79016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6472" tIns="48236" rIns="96472" bIns="48236" anchor="t">
            <a:spAutoFit/>
          </a:bodyPr>
          <a:lstStyle/>
          <a:p>
            <a:pPr lvl="0" algn="r" eaLnBrk="0" hangingPunct="0"/>
            <a:r>
              <a:rPr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李劳     </a:t>
            </a:r>
            <a:endParaRPr lang="en-US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lvl="0" algn="r" eaLnBrk="0" hangingPunct="0"/>
            <a:r>
              <a:rPr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2019.10.23</a:t>
            </a:r>
            <a:endParaRPr lang="zh-CN" altLang="en-US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0928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07F8B0E-2F7E-4EE8-A194-80E18D69DC65}"/>
              </a:ext>
            </a:extLst>
          </p:cNvPr>
          <p:cNvSpPr/>
          <p:nvPr/>
        </p:nvSpPr>
        <p:spPr>
          <a:xfrm>
            <a:off x="568678" y="2737763"/>
            <a:ext cx="17171061" cy="4181508"/>
          </a:xfrm>
          <a:custGeom>
            <a:avLst/>
            <a:gdLst>
              <a:gd name="connsiteX0" fmla="*/ 0 w 12206514"/>
              <a:gd name="connsiteY0" fmla="*/ 1479158 h 2972538"/>
              <a:gd name="connsiteX1" fmla="*/ 1785257 w 12206514"/>
              <a:gd name="connsiteY1" fmla="*/ 2930587 h 2972538"/>
              <a:gd name="connsiteX2" fmla="*/ 4659086 w 12206514"/>
              <a:gd name="connsiteY2" fmla="*/ 27730 h 2972538"/>
              <a:gd name="connsiteX3" fmla="*/ 7532914 w 12206514"/>
              <a:gd name="connsiteY3" fmla="*/ 2930587 h 2972538"/>
              <a:gd name="connsiteX4" fmla="*/ 10421257 w 12206514"/>
              <a:gd name="connsiteY4" fmla="*/ 42244 h 2972538"/>
              <a:gd name="connsiteX5" fmla="*/ 12206514 w 12206514"/>
              <a:gd name="connsiteY5" fmla="*/ 1479158 h 297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514" h="2972538">
                <a:moveTo>
                  <a:pt x="0" y="1479158"/>
                </a:moveTo>
                <a:cubicBezTo>
                  <a:pt x="504371" y="2325825"/>
                  <a:pt x="1008743" y="3172492"/>
                  <a:pt x="1785257" y="2930587"/>
                </a:cubicBezTo>
                <a:cubicBezTo>
                  <a:pt x="2561771" y="2688682"/>
                  <a:pt x="3701143" y="27730"/>
                  <a:pt x="4659086" y="27730"/>
                </a:cubicBezTo>
                <a:cubicBezTo>
                  <a:pt x="5617029" y="27730"/>
                  <a:pt x="6572552" y="2928168"/>
                  <a:pt x="7532914" y="2930587"/>
                </a:cubicBezTo>
                <a:cubicBezTo>
                  <a:pt x="8493276" y="2933006"/>
                  <a:pt x="9642324" y="284149"/>
                  <a:pt x="10421257" y="42244"/>
                </a:cubicBezTo>
                <a:cubicBezTo>
                  <a:pt x="11200190" y="-199661"/>
                  <a:pt x="11703352" y="639748"/>
                  <a:pt x="12206514" y="1479158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9E6B374-98CE-4905-9DFB-F05181317F2F}"/>
              </a:ext>
            </a:extLst>
          </p:cNvPr>
          <p:cNvSpPr/>
          <p:nvPr/>
        </p:nvSpPr>
        <p:spPr>
          <a:xfrm>
            <a:off x="5369810" y="3872341"/>
            <a:ext cx="278187" cy="2781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710A219-C31D-4546-B8C3-38380E7063F2}"/>
              </a:ext>
            </a:extLst>
          </p:cNvPr>
          <p:cNvSpPr/>
          <p:nvPr/>
        </p:nvSpPr>
        <p:spPr>
          <a:xfrm>
            <a:off x="9731567" y="5709630"/>
            <a:ext cx="278187" cy="2781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D0050BC-05F1-4D3C-8FFE-D99C665DB597}"/>
              </a:ext>
            </a:extLst>
          </p:cNvPr>
          <p:cNvSpPr/>
          <p:nvPr/>
        </p:nvSpPr>
        <p:spPr>
          <a:xfrm>
            <a:off x="14204566" y="3452263"/>
            <a:ext cx="278187" cy="2781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6BAB8D-F496-4FCB-A6E3-075AFCE8595A}"/>
              </a:ext>
            </a:extLst>
          </p:cNvPr>
          <p:cNvGrpSpPr/>
          <p:nvPr/>
        </p:nvGrpSpPr>
        <p:grpSpPr>
          <a:xfrm>
            <a:off x="5374948" y="4150526"/>
            <a:ext cx="3337052" cy="1606293"/>
            <a:chOff x="6860273" y="2379271"/>
            <a:chExt cx="2372234" cy="114187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83C9EC-671F-43D6-AEB3-56E4330F3232}"/>
                </a:ext>
              </a:extLst>
            </p:cNvPr>
            <p:cNvSpPr txBox="1"/>
            <p:nvPr/>
          </p:nvSpPr>
          <p:spPr>
            <a:xfrm>
              <a:off x="6860273" y="2846450"/>
              <a:ext cx="2139037" cy="674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多个数据源的数据质量不同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9DE18AE-1FE9-4A64-87EC-E5167FF22D38}"/>
                </a:ext>
              </a:extLst>
            </p:cNvPr>
            <p:cNvSpPr txBox="1"/>
            <p:nvPr/>
          </p:nvSpPr>
          <p:spPr>
            <a:xfrm>
              <a:off x="6860273" y="2379271"/>
              <a:ext cx="2372234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原因</a:t>
              </a:r>
              <a:endParaRPr lang="en-US" altLang="zh-CN" sz="2813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7A869E-CF14-4EE5-A18F-2A51942AECB6}"/>
              </a:ext>
            </a:extLst>
          </p:cNvPr>
          <p:cNvGrpSpPr/>
          <p:nvPr/>
        </p:nvGrpSpPr>
        <p:grpSpPr>
          <a:xfrm>
            <a:off x="9751979" y="2249337"/>
            <a:ext cx="3337052" cy="3857871"/>
            <a:chOff x="6860273" y="2379271"/>
            <a:chExt cx="2372234" cy="274247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907CC5B-7E69-4213-B64A-5DE3BDBF924A}"/>
                </a:ext>
              </a:extLst>
            </p:cNvPr>
            <p:cNvSpPr txBox="1"/>
            <p:nvPr/>
          </p:nvSpPr>
          <p:spPr>
            <a:xfrm>
              <a:off x="6860273" y="2846450"/>
              <a:ext cx="2372234" cy="2275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每一个源头的数据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对于头部的文本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对准确性的判断权重更高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. 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可以对多个数据源的头部进行选取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拼接在一起形成一个新的实例</a:t>
              </a:r>
            </a:p>
            <a:p>
              <a:pPr>
                <a:lnSpc>
                  <a:spcPct val="130000"/>
                </a:lnSpc>
              </a:pPr>
              <a:endParaRPr lang="zh-CN" altLang="en-US" sz="2251" spc="183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692FDBA-FE59-4396-B32E-6C58D382D457}"/>
                </a:ext>
              </a:extLst>
            </p:cNvPr>
            <p:cNvSpPr txBox="1"/>
            <p:nvPr/>
          </p:nvSpPr>
          <p:spPr>
            <a:xfrm>
              <a:off x="6860273" y="2379271"/>
              <a:ext cx="2372234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措施</a:t>
              </a:r>
              <a:endParaRPr lang="en-US" altLang="zh-CN" sz="2813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CEA0B2-C02C-41A7-BB49-A90FCBD802E2}"/>
              </a:ext>
            </a:extLst>
          </p:cNvPr>
          <p:cNvGrpSpPr/>
          <p:nvPr/>
        </p:nvGrpSpPr>
        <p:grpSpPr>
          <a:xfrm>
            <a:off x="14183469" y="3730447"/>
            <a:ext cx="3337052" cy="3407555"/>
            <a:chOff x="6860273" y="2379271"/>
            <a:chExt cx="2372234" cy="242235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CD3BF7A-2318-4786-B3E2-3D4F66509069}"/>
                </a:ext>
              </a:extLst>
            </p:cNvPr>
            <p:cNvSpPr txBox="1"/>
            <p:nvPr/>
          </p:nvSpPr>
          <p:spPr>
            <a:xfrm>
              <a:off x="6860273" y="2846450"/>
              <a:ext cx="2356876" cy="195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数据增强后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 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如果同一源头的数据如果切分到了训练集和验证集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会造成过拟合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.</a:t>
              </a:r>
              <a:r>
                <a:rPr lang="zh-CN" altLang="en-US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所以需要保证同源数据分到同一</a:t>
              </a:r>
              <a:r>
                <a: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fold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8604F68-03C0-4339-A904-ECFF533B2BC5}"/>
                </a:ext>
              </a:extLst>
            </p:cNvPr>
            <p:cNvSpPr txBox="1"/>
            <p:nvPr/>
          </p:nvSpPr>
          <p:spPr>
            <a:xfrm>
              <a:off x="6860273" y="2379271"/>
              <a:ext cx="2372234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注意点</a:t>
              </a:r>
              <a:endParaRPr lang="en-US" altLang="zh-CN" sz="2813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1669C8-8A24-40F7-8565-E09E641FDF7D}"/>
              </a:ext>
            </a:extLst>
          </p:cNvPr>
          <p:cNvGrpSpPr/>
          <p:nvPr/>
        </p:nvGrpSpPr>
        <p:grpSpPr>
          <a:xfrm>
            <a:off x="1412264" y="2314678"/>
            <a:ext cx="3337052" cy="4392247"/>
            <a:chOff x="6860273" y="2379271"/>
            <a:chExt cx="2372234" cy="312235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94BFC9-93DA-4388-A7A6-330DE1450316}"/>
                </a:ext>
              </a:extLst>
            </p:cNvPr>
            <p:cNvSpPr txBox="1"/>
            <p:nvPr/>
          </p:nvSpPr>
          <p:spPr>
            <a:xfrm>
              <a:off x="6860273" y="2846450"/>
              <a:ext cx="2139037" cy="2655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对于一个应用</a:t>
              </a:r>
              <a:r>
                <a:rPr lang="en-US" altLang="zh-CN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id</a:t>
              </a:r>
              <a:r>
                <a:rPr lang="zh-CN" altLang="en-US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和应用名</a:t>
              </a:r>
              <a:r>
                <a:rPr lang="en-US" altLang="zh-CN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尽可能多源爬取数据</a:t>
              </a:r>
              <a:r>
                <a:rPr lang="en-US" altLang="zh-CN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lang="zh-CN" altLang="en-US" sz="3714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充实数据集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D8CDBB6-F424-4D9D-B454-509BC24776DC}"/>
                </a:ext>
              </a:extLst>
            </p:cNvPr>
            <p:cNvSpPr txBox="1"/>
            <p:nvPr/>
          </p:nvSpPr>
          <p:spPr>
            <a:xfrm>
              <a:off x="6860273" y="2379271"/>
              <a:ext cx="2372234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2813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FE2A7EB0-863F-4CFA-B604-8C6B51BFE8F4}"/>
              </a:ext>
            </a:extLst>
          </p:cNvPr>
          <p:cNvSpPr/>
          <p:nvPr/>
        </p:nvSpPr>
        <p:spPr>
          <a:xfrm>
            <a:off x="1411872" y="6128853"/>
            <a:ext cx="278187" cy="2781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E10F54-E8C3-462C-AEE1-690F21E013A3}"/>
              </a:ext>
            </a:extLst>
          </p:cNvPr>
          <p:cNvGrpSpPr/>
          <p:nvPr/>
        </p:nvGrpSpPr>
        <p:grpSpPr>
          <a:xfrm>
            <a:off x="1411872" y="6691986"/>
            <a:ext cx="1710643" cy="784634"/>
            <a:chOff x="599403" y="4757172"/>
            <a:chExt cx="1216057" cy="557778"/>
          </a:xfrm>
        </p:grpSpPr>
        <p:sp>
          <p:nvSpPr>
            <p:cNvPr id="23" name="对话气泡: 矩形 22">
              <a:extLst>
                <a:ext uri="{FF2B5EF4-FFF2-40B4-BE49-F238E27FC236}">
                  <a16:creationId xmlns:a16="http://schemas.microsoft.com/office/drawing/2014/main" id="{12ADF325-5C1C-4C47-A8B8-2402A935F9F3}"/>
                </a:ext>
              </a:extLst>
            </p:cNvPr>
            <p:cNvSpPr/>
            <p:nvPr/>
          </p:nvSpPr>
          <p:spPr>
            <a:xfrm>
              <a:off x="599403" y="4757172"/>
              <a:ext cx="1216057" cy="557778"/>
            </a:xfrm>
            <a:prstGeom prst="wedgeRectCallout">
              <a:avLst>
                <a:gd name="adj1" fmla="val -26055"/>
                <a:gd name="adj2" fmla="val -6687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C42C24C-DED7-4958-995D-1272F594DB44}"/>
                </a:ext>
              </a:extLst>
            </p:cNvPr>
            <p:cNvSpPr txBox="1"/>
            <p:nvPr/>
          </p:nvSpPr>
          <p:spPr>
            <a:xfrm>
              <a:off x="708162" y="4806181"/>
              <a:ext cx="998537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数据源</a:t>
              </a:r>
              <a:endParaRPr lang="en-US" altLang="zh-CN" sz="2813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C51922-4CDE-4CEF-8409-12C1E941EDB6}"/>
              </a:ext>
            </a:extLst>
          </p:cNvPr>
          <p:cNvGrpSpPr/>
          <p:nvPr/>
        </p:nvGrpSpPr>
        <p:grpSpPr>
          <a:xfrm>
            <a:off x="9530650" y="6209256"/>
            <a:ext cx="1710643" cy="1231823"/>
            <a:chOff x="599403" y="4757172"/>
            <a:chExt cx="1216057" cy="875674"/>
          </a:xfrm>
        </p:grpSpPr>
        <p:sp>
          <p:nvSpPr>
            <p:cNvPr id="38" name="对话气泡: 矩形 37">
              <a:extLst>
                <a:ext uri="{FF2B5EF4-FFF2-40B4-BE49-F238E27FC236}">
                  <a16:creationId xmlns:a16="http://schemas.microsoft.com/office/drawing/2014/main" id="{AF727B86-D694-4CA9-B4F9-4CF9ADE643F1}"/>
                </a:ext>
              </a:extLst>
            </p:cNvPr>
            <p:cNvSpPr/>
            <p:nvPr/>
          </p:nvSpPr>
          <p:spPr>
            <a:xfrm>
              <a:off x="599403" y="4757172"/>
              <a:ext cx="1216057" cy="557778"/>
            </a:xfrm>
            <a:prstGeom prst="wedgeRectCallout">
              <a:avLst>
                <a:gd name="adj1" fmla="val -26055"/>
                <a:gd name="adj2" fmla="val -6687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554A830-CDA8-4404-AA5B-E16964A1C70B}"/>
                </a:ext>
              </a:extLst>
            </p:cNvPr>
            <p:cNvSpPr txBox="1"/>
            <p:nvPr/>
          </p:nvSpPr>
          <p:spPr>
            <a:xfrm>
              <a:off x="708162" y="4806181"/>
              <a:ext cx="998537" cy="826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拼接</a:t>
              </a:r>
            </a:p>
            <a:p>
              <a:pPr algn="ctr">
                <a:lnSpc>
                  <a:spcPct val="130000"/>
                </a:lnSpc>
              </a:pPr>
              <a:endParaRPr lang="en-US" altLang="zh-CN" sz="2813" spc="183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F70910-34EC-4F22-B370-8055707BBC75}"/>
              </a:ext>
            </a:extLst>
          </p:cNvPr>
          <p:cNvGrpSpPr/>
          <p:nvPr/>
        </p:nvGrpSpPr>
        <p:grpSpPr>
          <a:xfrm>
            <a:off x="5168816" y="2904930"/>
            <a:ext cx="1710643" cy="1231823"/>
            <a:chOff x="599403" y="4757172"/>
            <a:chExt cx="1216057" cy="875674"/>
          </a:xfrm>
        </p:grpSpPr>
        <p:sp>
          <p:nvSpPr>
            <p:cNvPr id="45" name="对话气泡: 矩形 44">
              <a:extLst>
                <a:ext uri="{FF2B5EF4-FFF2-40B4-BE49-F238E27FC236}">
                  <a16:creationId xmlns:a16="http://schemas.microsoft.com/office/drawing/2014/main" id="{0066F87A-4859-467C-8BBF-2E87146F7482}"/>
                </a:ext>
              </a:extLst>
            </p:cNvPr>
            <p:cNvSpPr/>
            <p:nvPr/>
          </p:nvSpPr>
          <p:spPr>
            <a:xfrm>
              <a:off x="599403" y="4757172"/>
              <a:ext cx="1216057" cy="557778"/>
            </a:xfrm>
            <a:prstGeom prst="wedgeRectCallout">
              <a:avLst>
                <a:gd name="adj1" fmla="val -29188"/>
                <a:gd name="adj2" fmla="val 6746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3DD42FF-5839-4AC0-9163-A82344EBE605}"/>
                </a:ext>
              </a:extLst>
            </p:cNvPr>
            <p:cNvSpPr txBox="1"/>
            <p:nvPr/>
          </p:nvSpPr>
          <p:spPr>
            <a:xfrm>
              <a:off x="708162" y="4806181"/>
              <a:ext cx="998537" cy="826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拼接</a:t>
              </a:r>
            </a:p>
            <a:p>
              <a:pPr algn="ctr">
                <a:lnSpc>
                  <a:spcPct val="130000"/>
                </a:lnSpc>
              </a:pPr>
              <a:endParaRPr lang="en-US" altLang="zh-CN" sz="2813" spc="183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920A2D-9276-47BD-9B97-E583F4A1EE76}"/>
              </a:ext>
            </a:extLst>
          </p:cNvPr>
          <p:cNvGrpSpPr/>
          <p:nvPr/>
        </p:nvGrpSpPr>
        <p:grpSpPr>
          <a:xfrm>
            <a:off x="14025209" y="2454879"/>
            <a:ext cx="1710643" cy="784633"/>
            <a:chOff x="599403" y="4757172"/>
            <a:chExt cx="1216057" cy="557778"/>
          </a:xfrm>
        </p:grpSpPr>
        <p:sp>
          <p:nvSpPr>
            <p:cNvPr id="48" name="对话气泡: 矩形 47">
              <a:extLst>
                <a:ext uri="{FF2B5EF4-FFF2-40B4-BE49-F238E27FC236}">
                  <a16:creationId xmlns:a16="http://schemas.microsoft.com/office/drawing/2014/main" id="{F716686E-C8C9-4F2E-B697-763B9E9E4FD4}"/>
                </a:ext>
              </a:extLst>
            </p:cNvPr>
            <p:cNvSpPr/>
            <p:nvPr/>
          </p:nvSpPr>
          <p:spPr>
            <a:xfrm>
              <a:off x="599403" y="4757172"/>
              <a:ext cx="1216057" cy="557778"/>
            </a:xfrm>
            <a:prstGeom prst="wedgeRectCallout">
              <a:avLst>
                <a:gd name="adj1" fmla="val -29188"/>
                <a:gd name="adj2" fmla="val 6746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2EFC265-D411-4A1E-8EE4-01CE43F8CFAB}"/>
                </a:ext>
              </a:extLst>
            </p:cNvPr>
            <p:cNvSpPr txBox="1"/>
            <p:nvPr/>
          </p:nvSpPr>
          <p:spPr>
            <a:xfrm>
              <a:off x="708162" y="4806181"/>
              <a:ext cx="998537" cy="42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拼接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33ACD62-6D4A-4F29-90FD-51C06827F461}"/>
              </a:ext>
            </a:extLst>
          </p:cNvPr>
          <p:cNvGrpSpPr/>
          <p:nvPr/>
        </p:nvGrpSpPr>
        <p:grpSpPr>
          <a:xfrm>
            <a:off x="6172876" y="772675"/>
            <a:ext cx="5942245" cy="1013004"/>
            <a:chOff x="3983896" y="549275"/>
            <a:chExt cx="4224206" cy="72012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852FAB6-2E4C-42C6-B5C1-D922164AFE67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229FB11-514C-4C07-9D41-362F64E6E31D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68E4D8DC-78C8-49D1-955D-87E9B406D34B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74A3EA2-EE60-41F0-9BE7-617FB67D1441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数据增强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63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3714" b="1" dirty="0">
              <a:solidFill>
                <a:srgbClr val="1B4367"/>
              </a:solidFill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B23C32-DBB6-42D0-AD56-E51352D83BD7}"/>
              </a:ext>
            </a:extLst>
          </p:cNvPr>
          <p:cNvGrpSpPr/>
          <p:nvPr/>
        </p:nvGrpSpPr>
        <p:grpSpPr>
          <a:xfrm>
            <a:off x="6123901" y="265385"/>
            <a:ext cx="5942245" cy="1013003"/>
            <a:chOff x="3983896" y="549275"/>
            <a:chExt cx="4224206" cy="72012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FEF4FE-7924-44D4-8A37-DBD28AFF3748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31C37EE-0EE7-4507-8E25-4A3C20944661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4DEB2B8-7C05-40FD-9B52-F6DA0B1E53F3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9354CB8-7BC9-45CA-9567-F32068856886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数据增强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多源头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992275" y="1724196"/>
            <a:ext cx="15747514" cy="9754658"/>
            <a:chOff x="774478" y="836578"/>
            <a:chExt cx="7999871" cy="6934363"/>
          </a:xfrm>
        </p:grpSpPr>
        <p:sp>
          <p:nvSpPr>
            <p:cNvPr id="19" name="文本框 18"/>
            <p:cNvSpPr txBox="1"/>
            <p:nvPr/>
          </p:nvSpPr>
          <p:spPr>
            <a:xfrm>
              <a:off x="774478" y="836578"/>
              <a:ext cx="7999871" cy="6934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数据源多元化：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     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      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数据类型多样化：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  ➣描述文本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  ➣应用商店自带的类别标签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81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  ➣应用功能</a:t>
              </a:r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sz="3714" dirty="0">
                <a:solidFill>
                  <a:srgbClr val="1B4367"/>
                </a:solidFill>
              </a:endParaRPr>
            </a:p>
            <a:p>
              <a:endParaRPr kumimoji="1" lang="en-US" altLang="zh-CN" sz="2251" dirty="0">
                <a:solidFill>
                  <a:srgbClr val="1B4367"/>
                </a:solidFill>
              </a:endParaRPr>
            </a:p>
            <a:p>
              <a:endParaRPr kumimoji="1" lang="en-US" altLang="zh-CN" sz="2251" dirty="0">
                <a:solidFill>
                  <a:srgbClr val="1B4367"/>
                </a:solidFill>
              </a:endParaRPr>
            </a:p>
            <a:p>
              <a:endParaRPr kumimoji="1" lang="en-US" altLang="zh-CN" sz="2251" dirty="0">
                <a:solidFill>
                  <a:srgbClr val="1B4367"/>
                </a:solidFill>
              </a:endParaRPr>
            </a:p>
            <a:p>
              <a:endParaRPr kumimoji="1" lang="en-US" altLang="zh-CN" sz="2251" dirty="0">
                <a:solidFill>
                  <a:srgbClr val="1B4367"/>
                </a:solidFill>
              </a:endParaRPr>
            </a:p>
            <a:p>
              <a:endParaRPr kumimoji="1" lang="en-US" altLang="zh-CN" sz="2251" dirty="0">
                <a:solidFill>
                  <a:srgbClr val="1B4367"/>
                </a:solidFill>
              </a:endParaRPr>
            </a:p>
            <a:p>
              <a:endParaRPr kumimoji="1" lang="zh-CN" altLang="en-US" sz="2813" dirty="0">
                <a:solidFill>
                  <a:srgbClr val="1B4367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9707" y="1235008"/>
              <a:ext cx="1577186" cy="60352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5275" y="1235009"/>
              <a:ext cx="1651000" cy="60351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7359" y="1235008"/>
              <a:ext cx="1749628" cy="603520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029" y="2284671"/>
            <a:ext cx="2501136" cy="848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0FF27-9190-CA4E-A793-90BAF0CB39D4}"/>
              </a:ext>
            </a:extLst>
          </p:cNvPr>
          <p:cNvSpPr txBox="1"/>
          <p:nvPr/>
        </p:nvSpPr>
        <p:spPr>
          <a:xfrm>
            <a:off x="6238704" y="4628175"/>
            <a:ext cx="7913354" cy="398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多数据源融合因子</a:t>
            </a:r>
            <a:endParaRPr kumimoji="1" lang="en-US" sz="2813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endParaRPr kumimoji="1" lang="en-US" sz="2813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sz="2813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Appname</a:t>
            </a:r>
            <a:r>
              <a:rPr kumimoji="1" lang="en-US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sz="2813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是否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相等</a:t>
            </a:r>
            <a:endParaRPr kumimoji="1" lang="en-US" altLang="ja-JP" sz="2813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sz="2813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Appname</a:t>
            </a:r>
            <a:r>
              <a:rPr kumimoji="1" lang="en-US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sz="2813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是否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包含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P</a:t>
            </a:r>
            <a:r>
              <a:rPr kumimoji="1" lang="en-US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kg </a:t>
            </a:r>
            <a:r>
              <a:rPr kumimoji="1" lang="en-US" altLang="zh-CN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name</a:t>
            </a:r>
            <a:r>
              <a:rPr kumimoji="1" lang="zh-CN" altLang="en-US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 是否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相等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返回描述的长度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sz="2813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Appname</a:t>
            </a:r>
            <a:r>
              <a:rPr kumimoji="1" lang="en-US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是否出现在描述中</a:t>
            </a:r>
            <a:endParaRPr kumimoji="1" lang="en-US" altLang="ja-JP" sz="2813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数据源的不同</a:t>
            </a:r>
            <a:r>
              <a:rPr kumimoji="1" lang="en-US" altLang="ja-JP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, 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百度</a:t>
            </a:r>
            <a:r>
              <a:rPr kumimoji="1" lang="en-US" altLang="ja-JP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, 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豌豆荚</a:t>
            </a:r>
            <a:r>
              <a:rPr kumimoji="1" lang="en-US" altLang="ja-JP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, 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小米应用商店</a:t>
            </a:r>
            <a:r>
              <a:rPr kumimoji="1" lang="en-US" altLang="ja-JP" sz="2813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, </a:t>
            </a:r>
            <a:r>
              <a:rPr kumimoji="1" lang="ja-JP" altLang="en-US" sz="2813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应用宝</a:t>
            </a:r>
            <a:endParaRPr kumimoji="1" lang="en-US" sz="2813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B6D40-E5E1-494D-9EA8-1901A40F4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704" y="3495030"/>
            <a:ext cx="9737237" cy="64914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EC9173-7DED-4E41-A9B9-DC51B4959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2041" y="3472935"/>
            <a:ext cx="11251917" cy="6491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8EC5D-C754-AE43-AC95-1D127D439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5842" y="8370610"/>
            <a:ext cx="862879" cy="8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C80BFB4-C0FA-4B99-A7AB-3C2C63F419E1}"/>
              </a:ext>
            </a:extLst>
          </p:cNvPr>
          <p:cNvGrpSpPr/>
          <p:nvPr/>
        </p:nvGrpSpPr>
        <p:grpSpPr>
          <a:xfrm>
            <a:off x="1938719" y="2314673"/>
            <a:ext cx="3941326" cy="5655470"/>
            <a:chOff x="1447799" y="2286000"/>
            <a:chExt cx="2801798" cy="4020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552E253-B087-4B2F-939C-F9243471127B}"/>
                </a:ext>
              </a:extLst>
            </p:cNvPr>
            <p:cNvSpPr/>
            <p:nvPr/>
          </p:nvSpPr>
          <p:spPr>
            <a:xfrm>
              <a:off x="1447800" y="2286000"/>
              <a:ext cx="2801797" cy="4020344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F4A2945-71B9-4DFD-96FD-2B106B2F66A8}"/>
                </a:ext>
              </a:extLst>
            </p:cNvPr>
            <p:cNvGrpSpPr/>
            <p:nvPr/>
          </p:nvGrpSpPr>
          <p:grpSpPr>
            <a:xfrm>
              <a:off x="1447799" y="4174180"/>
              <a:ext cx="2801797" cy="1345443"/>
              <a:chOff x="2217782" y="2605665"/>
              <a:chExt cx="2801797" cy="134544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4A5FE6-5345-420B-ABED-F02568CABDF3}"/>
                  </a:ext>
                </a:extLst>
              </p:cNvPr>
              <p:cNvSpPr txBox="1"/>
              <p:nvPr/>
            </p:nvSpPr>
            <p:spPr>
              <a:xfrm>
                <a:off x="2217782" y="3072844"/>
                <a:ext cx="2801797" cy="878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714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BERT</a:t>
                </a:r>
                <a:r>
                  <a:rPr kumimoji="1" lang="zh-CN" altLang="en-US" sz="3714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的最大输入长度是</a:t>
                </a:r>
                <a:r>
                  <a:rPr kumimoji="1" lang="en-US" altLang="zh-CN" sz="3714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512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E578EB-F845-4C65-B932-0CF537AF3242}"/>
                  </a:ext>
                </a:extLst>
              </p:cNvPr>
              <p:cNvSpPr txBox="1"/>
              <p:nvPr/>
            </p:nvSpPr>
            <p:spPr>
              <a:xfrm>
                <a:off x="2432563" y="2605665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切割原因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B95DC2FC-758B-425E-8EFE-6A1C252A5F7C}"/>
                </a:ext>
              </a:extLst>
            </p:cNvPr>
            <p:cNvSpPr/>
            <p:nvPr/>
          </p:nvSpPr>
          <p:spPr>
            <a:xfrm rot="5400000">
              <a:off x="1586706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12" name="L 形 11">
              <a:extLst>
                <a:ext uri="{FF2B5EF4-FFF2-40B4-BE49-F238E27FC236}">
                  <a16:creationId xmlns:a16="http://schemas.microsoft.com/office/drawing/2014/main" id="{4562E340-667F-40DC-A600-56E7D534EF35}"/>
                </a:ext>
              </a:extLst>
            </p:cNvPr>
            <p:cNvSpPr/>
            <p:nvPr/>
          </p:nvSpPr>
          <p:spPr>
            <a:xfrm rot="16200000" flipH="1">
              <a:off x="3841750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4C1DAF4-4B4A-4B44-803F-4A56D2820557}"/>
                </a:ext>
              </a:extLst>
            </p:cNvPr>
            <p:cNvCxnSpPr>
              <a:stCxn id="10" idx="3"/>
              <a:endCxn id="12" idx="3"/>
            </p:cNvCxnSpPr>
            <p:nvPr/>
          </p:nvCxnSpPr>
          <p:spPr>
            <a:xfrm>
              <a:off x="1853406" y="24779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2F15CB1-99D8-452A-AE48-4D2FBA6472C5}"/>
                </a:ext>
              </a:extLst>
            </p:cNvPr>
            <p:cNvCxnSpPr/>
            <p:nvPr/>
          </p:nvCxnSpPr>
          <p:spPr>
            <a:xfrm>
              <a:off x="1853406" y="61355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EE7B82A-27E4-49CE-88AE-DFFE630436DA}"/>
                </a:ext>
              </a:extLst>
            </p:cNvPr>
            <p:cNvSpPr/>
            <p:nvPr/>
          </p:nvSpPr>
          <p:spPr>
            <a:xfrm>
              <a:off x="2372447" y="3086100"/>
              <a:ext cx="952500" cy="9525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6CA3E7-754F-40D0-89F9-F6816FE3873F}"/>
              </a:ext>
            </a:extLst>
          </p:cNvPr>
          <p:cNvGrpSpPr/>
          <p:nvPr/>
        </p:nvGrpSpPr>
        <p:grpSpPr>
          <a:xfrm>
            <a:off x="7173338" y="2314673"/>
            <a:ext cx="3941326" cy="5655470"/>
            <a:chOff x="1447799" y="2286000"/>
            <a:chExt cx="2801798" cy="402034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78CCBFE-4B6D-4D2C-B57A-2011654FF166}"/>
                </a:ext>
              </a:extLst>
            </p:cNvPr>
            <p:cNvSpPr/>
            <p:nvPr/>
          </p:nvSpPr>
          <p:spPr>
            <a:xfrm>
              <a:off x="1447800" y="2286000"/>
              <a:ext cx="2801797" cy="4020344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D815423-7AE6-49B7-B02B-80A50BA3BCB1}"/>
                </a:ext>
              </a:extLst>
            </p:cNvPr>
            <p:cNvGrpSpPr/>
            <p:nvPr/>
          </p:nvGrpSpPr>
          <p:grpSpPr>
            <a:xfrm>
              <a:off x="1447799" y="4174180"/>
              <a:ext cx="2801797" cy="1517741"/>
              <a:chOff x="2217782" y="2605665"/>
              <a:chExt cx="2801797" cy="151774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23F5DB5-9CE8-4E27-AAF4-63B318DD3373}"/>
                  </a:ext>
                </a:extLst>
              </p:cNvPr>
              <p:cNvSpPr txBox="1"/>
              <p:nvPr/>
            </p:nvSpPr>
            <p:spPr>
              <a:xfrm>
                <a:off x="2217782" y="3072844"/>
                <a:ext cx="2801797" cy="1050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滑窗式切割</a:t>
                </a:r>
                <a:r>
                  <a:rPr kumimoji="1" lang="en-US" altLang="zh-CN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拆成多个后</a:t>
                </a:r>
                <a:r>
                  <a:rPr kumimoji="1" lang="en-US" altLang="zh-CN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每个子文本计算类别概率</a:t>
                </a:r>
                <a:r>
                  <a:rPr kumimoji="1" lang="en-US" altLang="zh-CN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25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最后加权汇总得到该样本的总类别概率</a:t>
                </a:r>
                <a:endParaRPr kumimoji="1" lang="en-US" altLang="zh-CN" sz="225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56042C-FA64-4548-9CFD-F8536FCBB1F2}"/>
                  </a:ext>
                </a:extLst>
              </p:cNvPr>
              <p:cNvSpPr txBox="1"/>
              <p:nvPr/>
            </p:nvSpPr>
            <p:spPr>
              <a:xfrm>
                <a:off x="2432563" y="2605665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切割方式一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859EC843-7EEF-4F1F-B136-50E1D43A9171}"/>
                </a:ext>
              </a:extLst>
            </p:cNvPr>
            <p:cNvSpPr/>
            <p:nvPr/>
          </p:nvSpPr>
          <p:spPr>
            <a:xfrm rot="5400000">
              <a:off x="1586706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22" name="L 形 21">
              <a:extLst>
                <a:ext uri="{FF2B5EF4-FFF2-40B4-BE49-F238E27FC236}">
                  <a16:creationId xmlns:a16="http://schemas.microsoft.com/office/drawing/2014/main" id="{DDD88C59-B6C3-4CB4-B52E-995765AB3F30}"/>
                </a:ext>
              </a:extLst>
            </p:cNvPr>
            <p:cNvSpPr/>
            <p:nvPr/>
          </p:nvSpPr>
          <p:spPr>
            <a:xfrm rot="16200000" flipH="1">
              <a:off x="3841750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108C083-7DA0-4499-AAE1-4E87C5B1C500}"/>
                </a:ext>
              </a:extLst>
            </p:cNvPr>
            <p:cNvCxnSpPr>
              <a:stCxn id="21" idx="3"/>
              <a:endCxn id="22" idx="3"/>
            </p:cNvCxnSpPr>
            <p:nvPr/>
          </p:nvCxnSpPr>
          <p:spPr>
            <a:xfrm>
              <a:off x="1853406" y="24779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79B47AB-FEEF-4187-B3CA-05F0D4F6C463}"/>
                </a:ext>
              </a:extLst>
            </p:cNvPr>
            <p:cNvCxnSpPr/>
            <p:nvPr/>
          </p:nvCxnSpPr>
          <p:spPr>
            <a:xfrm>
              <a:off x="1853406" y="61355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78C4300-46A0-44AB-BFD4-9C69F96ABF09}"/>
                </a:ext>
              </a:extLst>
            </p:cNvPr>
            <p:cNvSpPr/>
            <p:nvPr/>
          </p:nvSpPr>
          <p:spPr>
            <a:xfrm>
              <a:off x="2372447" y="3086100"/>
              <a:ext cx="952500" cy="9525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B0FDDE-78A8-4880-A932-FBDF2E719DD0}"/>
              </a:ext>
            </a:extLst>
          </p:cNvPr>
          <p:cNvGrpSpPr/>
          <p:nvPr/>
        </p:nvGrpSpPr>
        <p:grpSpPr>
          <a:xfrm>
            <a:off x="12407956" y="2314673"/>
            <a:ext cx="3941326" cy="5655470"/>
            <a:chOff x="1447799" y="2286000"/>
            <a:chExt cx="2801798" cy="402034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531B059-E3E5-4808-AF2D-CBAC1EBBE68A}"/>
                </a:ext>
              </a:extLst>
            </p:cNvPr>
            <p:cNvSpPr/>
            <p:nvPr/>
          </p:nvSpPr>
          <p:spPr>
            <a:xfrm>
              <a:off x="1447800" y="2286000"/>
              <a:ext cx="2801797" cy="4020344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D2B35FA-9FB2-476D-A955-39FA74CC865C}"/>
                </a:ext>
              </a:extLst>
            </p:cNvPr>
            <p:cNvGrpSpPr/>
            <p:nvPr/>
          </p:nvGrpSpPr>
          <p:grpSpPr>
            <a:xfrm>
              <a:off x="1447799" y="4174180"/>
              <a:ext cx="2801797" cy="1461996"/>
              <a:chOff x="2217782" y="2605665"/>
              <a:chExt cx="2801797" cy="1461996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1C2C9A-1C3D-419E-A161-E1DBB535AA65}"/>
                  </a:ext>
                </a:extLst>
              </p:cNvPr>
              <p:cNvSpPr txBox="1"/>
              <p:nvPr/>
            </p:nvSpPr>
            <p:spPr>
              <a:xfrm>
                <a:off x="2217782" y="3072844"/>
                <a:ext cx="2801797" cy="994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直接切割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分段输入</a:t>
                </a:r>
                <a:r>
                  <a:rPr lang="en-US" altLang="zh-CN" sz="2251" spc="183" dirty="0" err="1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bert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将得到的顶层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encoder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特征向量输入</a:t>
                </a:r>
                <a:r>
                  <a:rPr lang="en-US" altLang="zh-CN" sz="2251" spc="183" dirty="0" err="1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gru</a:t>
                </a:r>
                <a:endPara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93065E-D220-4439-A5DD-20B4FFAA0F49}"/>
                  </a:ext>
                </a:extLst>
              </p:cNvPr>
              <p:cNvSpPr txBox="1"/>
              <p:nvPr/>
            </p:nvSpPr>
            <p:spPr>
              <a:xfrm>
                <a:off x="2432563" y="2605665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切割方式二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31" name="L 形 30">
              <a:extLst>
                <a:ext uri="{FF2B5EF4-FFF2-40B4-BE49-F238E27FC236}">
                  <a16:creationId xmlns:a16="http://schemas.microsoft.com/office/drawing/2014/main" id="{31577FB1-D7B2-4C14-A35A-73EEAEB0FBA6}"/>
                </a:ext>
              </a:extLst>
            </p:cNvPr>
            <p:cNvSpPr/>
            <p:nvPr/>
          </p:nvSpPr>
          <p:spPr>
            <a:xfrm rot="5400000">
              <a:off x="1586706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sp>
          <p:nvSpPr>
            <p:cNvPr id="32" name="L 形 31">
              <a:extLst>
                <a:ext uri="{FF2B5EF4-FFF2-40B4-BE49-F238E27FC236}">
                  <a16:creationId xmlns:a16="http://schemas.microsoft.com/office/drawing/2014/main" id="{EC4D8F91-4256-463A-B5F4-0B61AF33037E}"/>
                </a:ext>
              </a:extLst>
            </p:cNvPr>
            <p:cNvSpPr/>
            <p:nvPr/>
          </p:nvSpPr>
          <p:spPr>
            <a:xfrm rot="16200000" flipH="1">
              <a:off x="3841750" y="2458874"/>
              <a:ext cx="266700" cy="266700"/>
            </a:xfrm>
            <a:prstGeom prst="corner">
              <a:avLst>
                <a:gd name="adj1" fmla="val 14286"/>
                <a:gd name="adj2" fmla="val 1428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F2B99F2-029E-44CF-B2A9-6E816A6167C1}"/>
                </a:ext>
              </a:extLst>
            </p:cNvPr>
            <p:cNvCxnSpPr>
              <a:stCxn id="31" idx="3"/>
              <a:endCxn id="32" idx="3"/>
            </p:cNvCxnSpPr>
            <p:nvPr/>
          </p:nvCxnSpPr>
          <p:spPr>
            <a:xfrm>
              <a:off x="1853406" y="24779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DE0967F-8DF1-4A6B-B388-D6539AC5F8DC}"/>
                </a:ext>
              </a:extLst>
            </p:cNvPr>
            <p:cNvCxnSpPr/>
            <p:nvPr/>
          </p:nvCxnSpPr>
          <p:spPr>
            <a:xfrm>
              <a:off x="1853406" y="6135524"/>
              <a:ext cx="198834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3C82A2A-A9DC-4200-9931-D2CB551AD7CF}"/>
                </a:ext>
              </a:extLst>
            </p:cNvPr>
            <p:cNvSpPr/>
            <p:nvPr/>
          </p:nvSpPr>
          <p:spPr>
            <a:xfrm>
              <a:off x="2372447" y="3086100"/>
              <a:ext cx="952500" cy="9525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714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8188C5D-7F6A-4A1A-8585-EED291AA60D4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EBE544A-F540-4887-99B8-14C7C20E52B6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E102270-0BC9-4519-9B2C-FA0E12EBA745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A80A606E-4916-4E05-897D-A8A34F0F7575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AB448F-7EC1-4AC1-9FFD-6D9B99142E13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数据增强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切割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3" name="Shape 3643">
            <a:extLst>
              <a:ext uri="{FF2B5EF4-FFF2-40B4-BE49-F238E27FC236}">
                <a16:creationId xmlns:a16="http://schemas.microsoft.com/office/drawing/2014/main" id="{A675520F-BD51-4E4F-B9BE-6C7E5BB1FA7F}"/>
              </a:ext>
            </a:extLst>
          </p:cNvPr>
          <p:cNvSpPr/>
          <p:nvPr/>
        </p:nvSpPr>
        <p:spPr>
          <a:xfrm>
            <a:off x="3563511" y="3679647"/>
            <a:ext cx="691755" cy="84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28" y="25589"/>
                </a:moveTo>
                <a:lnTo>
                  <a:pt x="105628" y="25589"/>
                </a:lnTo>
                <a:cubicBezTo>
                  <a:pt x="84550" y="31405"/>
                  <a:pt x="81197" y="42649"/>
                  <a:pt x="84550" y="51179"/>
                </a:cubicBezTo>
                <a:cubicBezTo>
                  <a:pt x="67065" y="37027"/>
                  <a:pt x="70419" y="22681"/>
                  <a:pt x="70419" y="0"/>
                </a:cubicBezTo>
                <a:cubicBezTo>
                  <a:pt x="21077" y="14151"/>
                  <a:pt x="31616" y="54087"/>
                  <a:pt x="31616" y="68432"/>
                </a:cubicBezTo>
                <a:cubicBezTo>
                  <a:pt x="21077" y="59903"/>
                  <a:pt x="17485" y="39741"/>
                  <a:pt x="17485" y="39741"/>
                </a:cubicBezTo>
                <a:cubicBezTo>
                  <a:pt x="3353" y="45557"/>
                  <a:pt x="0" y="59903"/>
                  <a:pt x="0" y="71147"/>
                </a:cubicBezTo>
                <a:cubicBezTo>
                  <a:pt x="0" y="99838"/>
                  <a:pt x="24670" y="119806"/>
                  <a:pt x="59880" y="119806"/>
                </a:cubicBezTo>
                <a:cubicBezTo>
                  <a:pt x="95089" y="119806"/>
                  <a:pt x="119760" y="99838"/>
                  <a:pt x="119760" y="71147"/>
                </a:cubicBezTo>
                <a:cubicBezTo>
                  <a:pt x="119760" y="54087"/>
                  <a:pt x="105628" y="48465"/>
                  <a:pt x="105628" y="25589"/>
                </a:cubicBezTo>
                <a:close/>
                <a:moveTo>
                  <a:pt x="63473" y="113990"/>
                </a:moveTo>
                <a:lnTo>
                  <a:pt x="63473" y="113990"/>
                </a:lnTo>
                <a:cubicBezTo>
                  <a:pt x="31616" y="113990"/>
                  <a:pt x="6946" y="94022"/>
                  <a:pt x="6946" y="68432"/>
                </a:cubicBezTo>
                <a:cubicBezTo>
                  <a:pt x="6946" y="65525"/>
                  <a:pt x="6946" y="59903"/>
                  <a:pt x="14131" y="56995"/>
                </a:cubicBezTo>
                <a:cubicBezTo>
                  <a:pt x="14131" y="59903"/>
                  <a:pt x="21077" y="79870"/>
                  <a:pt x="42395" y="76962"/>
                </a:cubicBezTo>
                <a:cubicBezTo>
                  <a:pt x="42395" y="62617"/>
                  <a:pt x="35209" y="22681"/>
                  <a:pt x="59880" y="11243"/>
                </a:cubicBezTo>
                <a:cubicBezTo>
                  <a:pt x="59880" y="31405"/>
                  <a:pt x="63473" y="59903"/>
                  <a:pt x="91497" y="62617"/>
                </a:cubicBezTo>
                <a:cubicBezTo>
                  <a:pt x="91497" y="54087"/>
                  <a:pt x="91497" y="42649"/>
                  <a:pt x="98682" y="39741"/>
                </a:cubicBezTo>
                <a:cubicBezTo>
                  <a:pt x="98682" y="51179"/>
                  <a:pt x="112814" y="59903"/>
                  <a:pt x="112814" y="71147"/>
                </a:cubicBezTo>
                <a:cubicBezTo>
                  <a:pt x="112814" y="94022"/>
                  <a:pt x="84550" y="113990"/>
                  <a:pt x="63473" y="1139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44" name="Shape 3645">
            <a:extLst>
              <a:ext uri="{FF2B5EF4-FFF2-40B4-BE49-F238E27FC236}">
                <a16:creationId xmlns:a16="http://schemas.microsoft.com/office/drawing/2014/main" id="{0C4A82C9-9CC0-4902-A7A2-5B1077D08E1F}"/>
              </a:ext>
            </a:extLst>
          </p:cNvPr>
          <p:cNvSpPr/>
          <p:nvPr/>
        </p:nvSpPr>
        <p:spPr>
          <a:xfrm>
            <a:off x="8705669" y="3679647"/>
            <a:ext cx="873522" cy="84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85" y="17059"/>
                </a:moveTo>
                <a:lnTo>
                  <a:pt x="58485" y="17059"/>
                </a:lnTo>
                <a:cubicBezTo>
                  <a:pt x="44479" y="17059"/>
                  <a:pt x="33312" y="31405"/>
                  <a:pt x="33312" y="45557"/>
                </a:cubicBezTo>
                <a:cubicBezTo>
                  <a:pt x="33312" y="59903"/>
                  <a:pt x="44479" y="71147"/>
                  <a:pt x="58485" y="71147"/>
                </a:cubicBezTo>
                <a:cubicBezTo>
                  <a:pt x="72492" y="71147"/>
                  <a:pt x="86309" y="59903"/>
                  <a:pt x="86309" y="45557"/>
                </a:cubicBezTo>
                <a:cubicBezTo>
                  <a:pt x="86309" y="31405"/>
                  <a:pt x="72492" y="17059"/>
                  <a:pt x="58485" y="17059"/>
                </a:cubicBezTo>
                <a:close/>
                <a:moveTo>
                  <a:pt x="58485" y="62617"/>
                </a:moveTo>
                <a:lnTo>
                  <a:pt x="58485" y="62617"/>
                </a:lnTo>
                <a:cubicBezTo>
                  <a:pt x="50157" y="62617"/>
                  <a:pt x="41829" y="54087"/>
                  <a:pt x="41829" y="45557"/>
                </a:cubicBezTo>
                <a:cubicBezTo>
                  <a:pt x="41829" y="34119"/>
                  <a:pt x="50157" y="25589"/>
                  <a:pt x="58485" y="25589"/>
                </a:cubicBezTo>
                <a:cubicBezTo>
                  <a:pt x="69652" y="25589"/>
                  <a:pt x="77981" y="34119"/>
                  <a:pt x="77981" y="45557"/>
                </a:cubicBezTo>
                <a:cubicBezTo>
                  <a:pt x="77981" y="54087"/>
                  <a:pt x="69652" y="62617"/>
                  <a:pt x="58485" y="62617"/>
                </a:cubicBezTo>
                <a:close/>
                <a:moveTo>
                  <a:pt x="100315" y="65525"/>
                </a:moveTo>
                <a:lnTo>
                  <a:pt x="100315" y="65525"/>
                </a:lnTo>
                <a:cubicBezTo>
                  <a:pt x="102965" y="59903"/>
                  <a:pt x="105804" y="51179"/>
                  <a:pt x="105804" y="45557"/>
                </a:cubicBezTo>
                <a:cubicBezTo>
                  <a:pt x="105804" y="19967"/>
                  <a:pt x="83470" y="0"/>
                  <a:pt x="58485" y="0"/>
                </a:cubicBezTo>
                <a:cubicBezTo>
                  <a:pt x="33312" y="0"/>
                  <a:pt x="13817" y="19967"/>
                  <a:pt x="13817" y="45557"/>
                </a:cubicBezTo>
                <a:cubicBezTo>
                  <a:pt x="13817" y="51179"/>
                  <a:pt x="16656" y="59903"/>
                  <a:pt x="19495" y="65525"/>
                </a:cubicBezTo>
                <a:cubicBezTo>
                  <a:pt x="0" y="96930"/>
                  <a:pt x="0" y="96930"/>
                  <a:pt x="0" y="96930"/>
                </a:cubicBezTo>
                <a:cubicBezTo>
                  <a:pt x="0" y="96930"/>
                  <a:pt x="10977" y="99838"/>
                  <a:pt x="22145" y="102746"/>
                </a:cubicBezTo>
                <a:cubicBezTo>
                  <a:pt x="30662" y="111276"/>
                  <a:pt x="38990" y="119806"/>
                  <a:pt x="38990" y="119806"/>
                </a:cubicBezTo>
                <a:cubicBezTo>
                  <a:pt x="55646" y="91308"/>
                  <a:pt x="55646" y="91308"/>
                  <a:pt x="55646" y="91308"/>
                </a:cubicBezTo>
                <a:cubicBezTo>
                  <a:pt x="58485" y="91308"/>
                  <a:pt x="58485" y="91308"/>
                  <a:pt x="58485" y="91308"/>
                </a:cubicBezTo>
                <a:cubicBezTo>
                  <a:pt x="61324" y="91308"/>
                  <a:pt x="61324" y="91308"/>
                  <a:pt x="61324" y="91308"/>
                </a:cubicBezTo>
                <a:cubicBezTo>
                  <a:pt x="77981" y="119806"/>
                  <a:pt x="77981" y="119806"/>
                  <a:pt x="77981" y="119806"/>
                </a:cubicBezTo>
                <a:cubicBezTo>
                  <a:pt x="77981" y="119806"/>
                  <a:pt x="86309" y="111276"/>
                  <a:pt x="94637" y="102746"/>
                </a:cubicBezTo>
                <a:cubicBezTo>
                  <a:pt x="105804" y="99838"/>
                  <a:pt x="119810" y="96930"/>
                  <a:pt x="119810" y="96930"/>
                </a:cubicBezTo>
                <a:lnTo>
                  <a:pt x="100315" y="65525"/>
                </a:lnTo>
                <a:close/>
                <a:moveTo>
                  <a:pt x="38990" y="105460"/>
                </a:moveTo>
                <a:lnTo>
                  <a:pt x="38990" y="105460"/>
                </a:lnTo>
                <a:cubicBezTo>
                  <a:pt x="38990" y="105460"/>
                  <a:pt x="33312" y="102746"/>
                  <a:pt x="27823" y="96930"/>
                </a:cubicBezTo>
                <a:cubicBezTo>
                  <a:pt x="19495" y="94022"/>
                  <a:pt x="10977" y="91308"/>
                  <a:pt x="10977" y="91308"/>
                </a:cubicBezTo>
                <a:cubicBezTo>
                  <a:pt x="22145" y="74054"/>
                  <a:pt x="22145" y="74054"/>
                  <a:pt x="22145" y="74054"/>
                </a:cubicBezTo>
                <a:cubicBezTo>
                  <a:pt x="27823" y="79870"/>
                  <a:pt x="38990" y="88400"/>
                  <a:pt x="47318" y="88400"/>
                </a:cubicBezTo>
                <a:lnTo>
                  <a:pt x="38990" y="105460"/>
                </a:lnTo>
                <a:close/>
                <a:moveTo>
                  <a:pt x="58485" y="82584"/>
                </a:moveTo>
                <a:lnTo>
                  <a:pt x="58485" y="82584"/>
                </a:lnTo>
                <a:cubicBezTo>
                  <a:pt x="38990" y="82584"/>
                  <a:pt x="22145" y="65525"/>
                  <a:pt x="22145" y="45557"/>
                </a:cubicBezTo>
                <a:cubicBezTo>
                  <a:pt x="22145" y="22681"/>
                  <a:pt x="38990" y="5621"/>
                  <a:pt x="58485" y="5621"/>
                </a:cubicBezTo>
                <a:cubicBezTo>
                  <a:pt x="80630" y="5621"/>
                  <a:pt x="97476" y="22681"/>
                  <a:pt x="97476" y="45557"/>
                </a:cubicBezTo>
                <a:cubicBezTo>
                  <a:pt x="97476" y="65525"/>
                  <a:pt x="80630" y="82584"/>
                  <a:pt x="58485" y="82584"/>
                </a:cubicBezTo>
                <a:close/>
                <a:moveTo>
                  <a:pt x="91798" y="96930"/>
                </a:moveTo>
                <a:lnTo>
                  <a:pt x="91798" y="96930"/>
                </a:lnTo>
                <a:cubicBezTo>
                  <a:pt x="86309" y="102746"/>
                  <a:pt x="80630" y="105460"/>
                  <a:pt x="80630" y="105460"/>
                </a:cubicBezTo>
                <a:cubicBezTo>
                  <a:pt x="69652" y="88400"/>
                  <a:pt x="69652" y="88400"/>
                  <a:pt x="69652" y="88400"/>
                </a:cubicBezTo>
                <a:cubicBezTo>
                  <a:pt x="80630" y="88400"/>
                  <a:pt x="89148" y="79870"/>
                  <a:pt x="94637" y="74054"/>
                </a:cubicBezTo>
                <a:cubicBezTo>
                  <a:pt x="105804" y="91308"/>
                  <a:pt x="105804" y="91308"/>
                  <a:pt x="105804" y="91308"/>
                </a:cubicBezTo>
                <a:cubicBezTo>
                  <a:pt x="105804" y="91308"/>
                  <a:pt x="100315" y="94022"/>
                  <a:pt x="91798" y="969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45" name="Shape 3646">
            <a:extLst>
              <a:ext uri="{FF2B5EF4-FFF2-40B4-BE49-F238E27FC236}">
                <a16:creationId xmlns:a16="http://schemas.microsoft.com/office/drawing/2014/main" id="{98524278-79E8-4199-B530-94DC6F46FCD7}"/>
              </a:ext>
            </a:extLst>
          </p:cNvPr>
          <p:cNvSpPr/>
          <p:nvPr/>
        </p:nvSpPr>
        <p:spPr>
          <a:xfrm>
            <a:off x="13932707" y="3694974"/>
            <a:ext cx="888674" cy="813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23" y="15050"/>
                </a:moveTo>
                <a:lnTo>
                  <a:pt x="95223" y="15050"/>
                </a:lnTo>
                <a:cubicBezTo>
                  <a:pt x="95223" y="6101"/>
                  <a:pt x="89861" y="0"/>
                  <a:pt x="81725" y="0"/>
                </a:cubicBezTo>
                <a:cubicBezTo>
                  <a:pt x="38089" y="0"/>
                  <a:pt x="38089" y="0"/>
                  <a:pt x="38089" y="0"/>
                </a:cubicBezTo>
                <a:cubicBezTo>
                  <a:pt x="29953" y="0"/>
                  <a:pt x="24591" y="6101"/>
                  <a:pt x="24591" y="15050"/>
                </a:cubicBezTo>
                <a:cubicBezTo>
                  <a:pt x="0" y="15050"/>
                  <a:pt x="2773" y="15050"/>
                  <a:pt x="2773" y="32949"/>
                </a:cubicBezTo>
                <a:cubicBezTo>
                  <a:pt x="2773" y="44949"/>
                  <a:pt x="10909" y="56949"/>
                  <a:pt x="24591" y="56949"/>
                </a:cubicBezTo>
                <a:cubicBezTo>
                  <a:pt x="24591" y="56949"/>
                  <a:pt x="24591" y="56949"/>
                  <a:pt x="27180" y="56949"/>
                </a:cubicBezTo>
                <a:cubicBezTo>
                  <a:pt x="29953" y="71796"/>
                  <a:pt x="43636" y="86847"/>
                  <a:pt x="57134" y="86847"/>
                </a:cubicBezTo>
                <a:cubicBezTo>
                  <a:pt x="57134" y="110847"/>
                  <a:pt x="57134" y="110847"/>
                  <a:pt x="57134" y="110847"/>
                </a:cubicBezTo>
                <a:cubicBezTo>
                  <a:pt x="46224" y="110847"/>
                  <a:pt x="46224" y="110847"/>
                  <a:pt x="46224" y="110847"/>
                </a:cubicBezTo>
                <a:cubicBezTo>
                  <a:pt x="43636" y="110847"/>
                  <a:pt x="40862" y="113898"/>
                  <a:pt x="40862" y="116745"/>
                </a:cubicBezTo>
                <a:cubicBezTo>
                  <a:pt x="40862" y="116745"/>
                  <a:pt x="43636" y="119796"/>
                  <a:pt x="46224" y="119796"/>
                </a:cubicBezTo>
                <a:cubicBezTo>
                  <a:pt x="73405" y="119796"/>
                  <a:pt x="73405" y="119796"/>
                  <a:pt x="73405" y="119796"/>
                </a:cubicBezTo>
                <a:cubicBezTo>
                  <a:pt x="76363" y="119796"/>
                  <a:pt x="78952" y="116745"/>
                  <a:pt x="78952" y="116745"/>
                </a:cubicBezTo>
                <a:cubicBezTo>
                  <a:pt x="78952" y="113898"/>
                  <a:pt x="76363" y="110847"/>
                  <a:pt x="73405" y="110847"/>
                </a:cubicBezTo>
                <a:cubicBezTo>
                  <a:pt x="62681" y="110847"/>
                  <a:pt x="62681" y="110847"/>
                  <a:pt x="62681" y="110847"/>
                </a:cubicBezTo>
                <a:cubicBezTo>
                  <a:pt x="62681" y="86847"/>
                  <a:pt x="62681" y="86847"/>
                  <a:pt x="62681" y="86847"/>
                </a:cubicBezTo>
                <a:cubicBezTo>
                  <a:pt x="76363" y="86847"/>
                  <a:pt x="89861" y="71796"/>
                  <a:pt x="92634" y="56949"/>
                </a:cubicBezTo>
                <a:cubicBezTo>
                  <a:pt x="95223" y="56949"/>
                  <a:pt x="95223" y="56949"/>
                  <a:pt x="95223" y="56949"/>
                </a:cubicBezTo>
                <a:cubicBezTo>
                  <a:pt x="108906" y="56949"/>
                  <a:pt x="117041" y="44949"/>
                  <a:pt x="117041" y="32949"/>
                </a:cubicBezTo>
                <a:cubicBezTo>
                  <a:pt x="117041" y="15050"/>
                  <a:pt x="119815" y="15050"/>
                  <a:pt x="95223" y="15050"/>
                </a:cubicBezTo>
                <a:close/>
                <a:moveTo>
                  <a:pt x="24591" y="48000"/>
                </a:moveTo>
                <a:lnTo>
                  <a:pt x="24591" y="48000"/>
                </a:lnTo>
                <a:cubicBezTo>
                  <a:pt x="16271" y="48000"/>
                  <a:pt x="8135" y="41898"/>
                  <a:pt x="8135" y="32949"/>
                </a:cubicBezTo>
                <a:cubicBezTo>
                  <a:pt x="8135" y="24000"/>
                  <a:pt x="8135" y="24000"/>
                  <a:pt x="24591" y="24000"/>
                </a:cubicBezTo>
                <a:lnTo>
                  <a:pt x="24591" y="48000"/>
                </a:lnTo>
                <a:close/>
                <a:moveTo>
                  <a:pt x="89861" y="38847"/>
                </a:moveTo>
                <a:lnTo>
                  <a:pt x="89861" y="38847"/>
                </a:lnTo>
                <a:cubicBezTo>
                  <a:pt x="89861" y="56949"/>
                  <a:pt x="76363" y="80949"/>
                  <a:pt x="59907" y="80949"/>
                </a:cubicBezTo>
                <a:cubicBezTo>
                  <a:pt x="43636" y="80949"/>
                  <a:pt x="29953" y="56949"/>
                  <a:pt x="29953" y="38847"/>
                </a:cubicBezTo>
                <a:cubicBezTo>
                  <a:pt x="29953" y="15050"/>
                  <a:pt x="29953" y="15050"/>
                  <a:pt x="29953" y="15050"/>
                </a:cubicBezTo>
                <a:cubicBezTo>
                  <a:pt x="29953" y="12000"/>
                  <a:pt x="35500" y="8949"/>
                  <a:pt x="38089" y="8949"/>
                </a:cubicBezTo>
                <a:cubicBezTo>
                  <a:pt x="81725" y="8949"/>
                  <a:pt x="81725" y="8949"/>
                  <a:pt x="81725" y="8949"/>
                </a:cubicBezTo>
                <a:cubicBezTo>
                  <a:pt x="84314" y="8949"/>
                  <a:pt x="89861" y="12000"/>
                  <a:pt x="89861" y="15050"/>
                </a:cubicBezTo>
                <a:lnTo>
                  <a:pt x="89861" y="38847"/>
                </a:lnTo>
                <a:close/>
                <a:moveTo>
                  <a:pt x="95223" y="48000"/>
                </a:moveTo>
                <a:lnTo>
                  <a:pt x="95223" y="48000"/>
                </a:lnTo>
                <a:cubicBezTo>
                  <a:pt x="95223" y="24000"/>
                  <a:pt x="95223" y="24000"/>
                  <a:pt x="95223" y="24000"/>
                </a:cubicBezTo>
                <a:cubicBezTo>
                  <a:pt x="111679" y="24000"/>
                  <a:pt x="111679" y="24000"/>
                  <a:pt x="111679" y="32949"/>
                </a:cubicBezTo>
                <a:cubicBezTo>
                  <a:pt x="111679" y="41898"/>
                  <a:pt x="103543" y="48000"/>
                  <a:pt x="95223" y="48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7386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8188C5D-7F6A-4A1A-8585-EED291AA60D4}"/>
              </a:ext>
            </a:extLst>
          </p:cNvPr>
          <p:cNvGrpSpPr/>
          <p:nvPr/>
        </p:nvGrpSpPr>
        <p:grpSpPr>
          <a:xfrm>
            <a:off x="5915616" y="234770"/>
            <a:ext cx="5942245" cy="1013003"/>
            <a:chOff x="3983896" y="549275"/>
            <a:chExt cx="4224206" cy="72012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EBE544A-F540-4887-99B8-14C7C20E52B6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E102270-0BC9-4519-9B2C-FA0E12EBA745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A80A606E-4916-4E05-897D-A8A34F0F7575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AB448F-7EC1-4AC1-9FFD-6D9B99142E13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-BERT</a:t>
              </a:r>
              <a:endParaRPr lang="zh-CN" altLang="en-US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584" y="1321231"/>
            <a:ext cx="6829835" cy="824465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90257" y="1690015"/>
            <a:ext cx="9056709" cy="528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4760"/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直接切割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分段输入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将得到的顶层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encoder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特征向量输入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gru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优点：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➣不需要人工为切割的文本赋予权重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64760"/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gru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天生适合处理含顺序的序列，而描述文本本身是有顺序的</a:t>
            </a:r>
          </a:p>
        </p:txBody>
      </p:sp>
    </p:spTree>
    <p:extLst>
      <p:ext uri="{BB962C8B-B14F-4D97-AF65-F5344CB8AC3E}">
        <p14:creationId xmlns:p14="http://schemas.microsoft.com/office/powerpoint/2010/main" val="194603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6172876" y="772672"/>
            <a:ext cx="5942245" cy="1450764"/>
            <a:chOff x="3983896" y="549275"/>
            <a:chExt cx="4224206" cy="103131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97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-BERT</a:t>
              </a:r>
              <a:endParaRPr lang="zh-CN" altLang="en-US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2" name="文本框 1"/>
          <p:cNvSpPr txBox="1"/>
          <p:nvPr/>
        </p:nvSpPr>
        <p:spPr>
          <a:xfrm>
            <a:off x="1854981" y="1987917"/>
            <a:ext cx="10260144" cy="118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BERT/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XLNet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RoBERTa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Fine-tuning</a:t>
            </a:r>
          </a:p>
          <a:p>
            <a:endParaRPr kumimoji="1" lang="zh-CN" altLang="en-US" sz="3714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78" y="3098201"/>
            <a:ext cx="6712138" cy="4222011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51988"/>
              </p:ext>
            </p:extLst>
          </p:nvPr>
        </p:nvGraphicFramePr>
        <p:xfrm>
          <a:off x="9786304" y="3098194"/>
          <a:ext cx="7163968" cy="422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3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model</a:t>
                      </a:r>
                      <a:endParaRPr lang="zh-CN" altLang="en-US" sz="2800" dirty="0"/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score</a:t>
                      </a:r>
                      <a:endParaRPr lang="zh-CN" altLang="en-US" sz="2800" dirty="0"/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1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BERT-base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79.6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BERT-WWM-EXT(</a:t>
                      </a:r>
                      <a:r>
                        <a:rPr lang="zh-CN" altLang="en-US" sz="2800" dirty="0">
                          <a:solidFill>
                            <a:srgbClr val="1B4367"/>
                          </a:solidFill>
                        </a:rPr>
                        <a:t>全词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mask+</a:t>
                      </a:r>
                      <a:r>
                        <a:rPr lang="zh-CN" altLang="en-US" sz="2800" dirty="0">
                          <a:solidFill>
                            <a:srgbClr val="1B4367"/>
                          </a:solidFill>
                        </a:rPr>
                        <a:t>更大语料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)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79.8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rgbClr val="1B4367"/>
                          </a:solidFill>
                        </a:rPr>
                        <a:t>RoBERTa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-large(24</a:t>
                      </a:r>
                      <a:r>
                        <a:rPr lang="zh-CN" altLang="en-US" sz="2800" dirty="0">
                          <a:solidFill>
                            <a:srgbClr val="1B4367"/>
                          </a:solidFill>
                        </a:rPr>
                        <a:t>层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)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79.9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1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rgbClr val="1B4367"/>
                          </a:solidFill>
                        </a:rPr>
                        <a:t>XLNet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-large(12</a:t>
                      </a:r>
                      <a:r>
                        <a:rPr lang="zh-CN" altLang="en-US" sz="2800" dirty="0">
                          <a:solidFill>
                            <a:srgbClr val="1B4367"/>
                          </a:solidFill>
                        </a:rPr>
                        <a:t>层</a:t>
                      </a:r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)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1B4367"/>
                          </a:solidFill>
                        </a:rPr>
                        <a:t>79.7</a:t>
                      </a:r>
                      <a:endParaRPr lang="zh-CN" altLang="en-US" sz="2800" dirty="0">
                        <a:solidFill>
                          <a:srgbClr val="1B4367"/>
                        </a:solidFill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2913882" y="8115873"/>
            <a:ext cx="10808479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更大的语料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更深的网络架构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效果更好</a:t>
            </a:r>
          </a:p>
        </p:txBody>
      </p:sp>
    </p:spTree>
    <p:extLst>
      <p:ext uri="{BB962C8B-B14F-4D97-AF65-F5344CB8AC3E}">
        <p14:creationId xmlns:p14="http://schemas.microsoft.com/office/powerpoint/2010/main" val="182837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5977600" y="281541"/>
            <a:ext cx="5942245" cy="1450764"/>
            <a:chOff x="3983896" y="549275"/>
            <a:chExt cx="4224206" cy="103131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97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 LSTM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模型</a:t>
              </a:r>
            </a:p>
            <a:p>
              <a:pPr algn="ctr">
                <a:lnSpc>
                  <a:spcPct val="130000"/>
                </a:lnSpc>
              </a:pP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2" name="文本框 1"/>
          <p:cNvSpPr txBox="1"/>
          <p:nvPr/>
        </p:nvSpPr>
        <p:spPr>
          <a:xfrm>
            <a:off x="1153363" y="2666148"/>
            <a:ext cx="9425060" cy="575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Multimodal input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Neural Networks</a:t>
            </a:r>
          </a:p>
          <a:p>
            <a:endParaRPr kumimoji="1" lang="en-US" altLang="zh-CN" sz="3714" dirty="0"/>
          </a:p>
          <a:p>
            <a:endParaRPr kumimoji="1" lang="en-US" altLang="zh-CN" sz="3714" dirty="0"/>
          </a:p>
          <a:p>
            <a:r>
              <a:rPr kumimoji="1" lang="en-US" altLang="zh-CN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CHAR+WORD</a:t>
            </a:r>
          </a:p>
          <a:p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ARCHITECTURE</a:t>
            </a:r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714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BiLSTM+ATT</a:t>
            </a:r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205" y="1294544"/>
            <a:ext cx="6137517" cy="81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7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5977600" y="281541"/>
            <a:ext cx="5942245" cy="2285166"/>
            <a:chOff x="3983896" y="549275"/>
            <a:chExt cx="4224206" cy="162447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374783" y="714547"/>
              <a:ext cx="3442435" cy="145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 LSTM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模型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网络优化</a:t>
              </a:r>
            </a:p>
            <a:p>
              <a:pPr algn="ctr">
                <a:lnSpc>
                  <a:spcPct val="130000"/>
                </a:lnSpc>
              </a:pP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grpSp>
        <p:nvGrpSpPr>
          <p:cNvPr id="11" name="组合 243">
            <a:extLst>
              <a:ext uri="{FF2B5EF4-FFF2-40B4-BE49-F238E27FC236}">
                <a16:creationId xmlns:a16="http://schemas.microsoft.com/office/drawing/2014/main" id="{5C54DDC0-E21A-42D0-8669-3191810C838C}"/>
              </a:ext>
            </a:extLst>
          </p:cNvPr>
          <p:cNvGrpSpPr/>
          <p:nvPr/>
        </p:nvGrpSpPr>
        <p:grpSpPr>
          <a:xfrm flipH="1">
            <a:off x="1597715" y="2232692"/>
            <a:ext cx="15482356" cy="5274617"/>
            <a:chOff x="132970" y="1110809"/>
            <a:chExt cx="8739952" cy="3261141"/>
          </a:xfrm>
        </p:grpSpPr>
        <p:sp>
          <p:nvSpPr>
            <p:cNvPr id="12" name="流程图: 数据 5">
              <a:extLst>
                <a:ext uri="{FF2B5EF4-FFF2-40B4-BE49-F238E27FC236}">
                  <a16:creationId xmlns:a16="http://schemas.microsoft.com/office/drawing/2014/main" id="{5B48140D-9433-4E2D-B721-0C18032D950C}"/>
                </a:ext>
              </a:extLst>
            </p:cNvPr>
            <p:cNvSpPr/>
            <p:nvPr/>
          </p:nvSpPr>
          <p:spPr>
            <a:xfrm>
              <a:off x="930581" y="1391785"/>
              <a:ext cx="2030283" cy="109671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3871"/>
                <a:gd name="connsiteY0" fmla="*/ 10000 h 10000"/>
                <a:gd name="connsiteX1" fmla="*/ 2000 w 13871"/>
                <a:gd name="connsiteY1" fmla="*/ 0 h 10000"/>
                <a:gd name="connsiteX2" fmla="*/ 13871 w 13871"/>
                <a:gd name="connsiteY2" fmla="*/ 2910 h 10000"/>
                <a:gd name="connsiteX3" fmla="*/ 8000 w 13871"/>
                <a:gd name="connsiteY3" fmla="*/ 10000 h 10000"/>
                <a:gd name="connsiteX4" fmla="*/ 0 w 13871"/>
                <a:gd name="connsiteY4" fmla="*/ 10000 h 10000"/>
                <a:gd name="connsiteX0" fmla="*/ 0 w 13871"/>
                <a:gd name="connsiteY0" fmla="*/ 8360 h 8360"/>
                <a:gd name="connsiteX1" fmla="*/ 11153 w 13871"/>
                <a:gd name="connsiteY1" fmla="*/ 0 h 8360"/>
                <a:gd name="connsiteX2" fmla="*/ 13871 w 13871"/>
                <a:gd name="connsiteY2" fmla="*/ 1270 h 8360"/>
                <a:gd name="connsiteX3" fmla="*/ 8000 w 13871"/>
                <a:gd name="connsiteY3" fmla="*/ 8360 h 8360"/>
                <a:gd name="connsiteX4" fmla="*/ 0 w 13871"/>
                <a:gd name="connsiteY4" fmla="*/ 8360 h 8360"/>
                <a:gd name="connsiteX0" fmla="*/ 0 w 16221"/>
                <a:gd name="connsiteY0" fmla="*/ 5063 h 10000"/>
                <a:gd name="connsiteX1" fmla="*/ 14262 w 16221"/>
                <a:gd name="connsiteY1" fmla="*/ 0 h 10000"/>
                <a:gd name="connsiteX2" fmla="*/ 16221 w 16221"/>
                <a:gd name="connsiteY2" fmla="*/ 1519 h 10000"/>
                <a:gd name="connsiteX3" fmla="*/ 11988 w 16221"/>
                <a:gd name="connsiteY3" fmla="*/ 10000 h 10000"/>
                <a:gd name="connsiteX4" fmla="*/ 0 w 16221"/>
                <a:gd name="connsiteY4" fmla="*/ 5063 h 10000"/>
                <a:gd name="connsiteX0" fmla="*/ 0 w 16221"/>
                <a:gd name="connsiteY0" fmla="*/ 7246 h 12183"/>
                <a:gd name="connsiteX1" fmla="*/ 10250 w 16221"/>
                <a:gd name="connsiteY1" fmla="*/ 0 h 12183"/>
                <a:gd name="connsiteX2" fmla="*/ 16221 w 16221"/>
                <a:gd name="connsiteY2" fmla="*/ 3702 h 12183"/>
                <a:gd name="connsiteX3" fmla="*/ 11988 w 16221"/>
                <a:gd name="connsiteY3" fmla="*/ 12183 h 12183"/>
                <a:gd name="connsiteX4" fmla="*/ 0 w 16221"/>
                <a:gd name="connsiteY4" fmla="*/ 7246 h 12183"/>
                <a:gd name="connsiteX0" fmla="*/ 0 w 16221"/>
                <a:gd name="connsiteY0" fmla="*/ 7246 h 13132"/>
                <a:gd name="connsiteX1" fmla="*/ 10250 w 16221"/>
                <a:gd name="connsiteY1" fmla="*/ 0 h 13132"/>
                <a:gd name="connsiteX2" fmla="*/ 16221 w 16221"/>
                <a:gd name="connsiteY2" fmla="*/ 3702 h 13132"/>
                <a:gd name="connsiteX3" fmla="*/ 3412 w 16221"/>
                <a:gd name="connsiteY3" fmla="*/ 13132 h 13132"/>
                <a:gd name="connsiteX4" fmla="*/ 0 w 16221"/>
                <a:gd name="connsiteY4" fmla="*/ 7246 h 13132"/>
                <a:gd name="connsiteX0" fmla="*/ 0 w 16279"/>
                <a:gd name="connsiteY0" fmla="*/ 7246 h 13132"/>
                <a:gd name="connsiteX1" fmla="*/ 10250 w 16279"/>
                <a:gd name="connsiteY1" fmla="*/ 0 h 13132"/>
                <a:gd name="connsiteX2" fmla="*/ 16279 w 16279"/>
                <a:gd name="connsiteY2" fmla="*/ 3765 h 13132"/>
                <a:gd name="connsiteX3" fmla="*/ 3412 w 16279"/>
                <a:gd name="connsiteY3" fmla="*/ 13132 h 13132"/>
                <a:gd name="connsiteX4" fmla="*/ 0 w 16279"/>
                <a:gd name="connsiteY4" fmla="*/ 7246 h 13132"/>
                <a:gd name="connsiteX0" fmla="*/ 0 w 16301"/>
                <a:gd name="connsiteY0" fmla="*/ 7246 h 13132"/>
                <a:gd name="connsiteX1" fmla="*/ 10250 w 16301"/>
                <a:gd name="connsiteY1" fmla="*/ 0 h 13132"/>
                <a:gd name="connsiteX2" fmla="*/ 16301 w 16301"/>
                <a:gd name="connsiteY2" fmla="*/ 3812 h 13132"/>
                <a:gd name="connsiteX3" fmla="*/ 3412 w 16301"/>
                <a:gd name="connsiteY3" fmla="*/ 13132 h 13132"/>
                <a:gd name="connsiteX4" fmla="*/ 0 w 16301"/>
                <a:gd name="connsiteY4" fmla="*/ 7246 h 13132"/>
                <a:gd name="connsiteX0" fmla="*/ 0 w 16366"/>
                <a:gd name="connsiteY0" fmla="*/ 7246 h 13132"/>
                <a:gd name="connsiteX1" fmla="*/ 10250 w 16366"/>
                <a:gd name="connsiteY1" fmla="*/ 0 h 13132"/>
                <a:gd name="connsiteX2" fmla="*/ 16366 w 16366"/>
                <a:gd name="connsiteY2" fmla="*/ 3836 h 13132"/>
                <a:gd name="connsiteX3" fmla="*/ 3412 w 16366"/>
                <a:gd name="connsiteY3" fmla="*/ 13132 h 13132"/>
                <a:gd name="connsiteX4" fmla="*/ 0 w 16366"/>
                <a:gd name="connsiteY4" fmla="*/ 7246 h 1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66" h="13132">
                  <a:moveTo>
                    <a:pt x="0" y="7246"/>
                  </a:moveTo>
                  <a:lnTo>
                    <a:pt x="10250" y="0"/>
                  </a:lnTo>
                  <a:lnTo>
                    <a:pt x="16366" y="3836"/>
                  </a:lnTo>
                  <a:lnTo>
                    <a:pt x="3412" y="13132"/>
                  </a:lnTo>
                  <a:lnTo>
                    <a:pt x="0" y="7246"/>
                  </a:ln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3" name="流程图: 数据 5">
              <a:extLst>
                <a:ext uri="{FF2B5EF4-FFF2-40B4-BE49-F238E27FC236}">
                  <a16:creationId xmlns:a16="http://schemas.microsoft.com/office/drawing/2014/main" id="{60B7FBB9-22ED-420E-9B41-05D79AA60738}"/>
                </a:ext>
              </a:extLst>
            </p:cNvPr>
            <p:cNvSpPr/>
            <p:nvPr/>
          </p:nvSpPr>
          <p:spPr>
            <a:xfrm>
              <a:off x="1735443" y="2278222"/>
              <a:ext cx="2030283" cy="10967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3871"/>
                <a:gd name="connsiteY0" fmla="*/ 10000 h 10000"/>
                <a:gd name="connsiteX1" fmla="*/ 2000 w 13871"/>
                <a:gd name="connsiteY1" fmla="*/ 0 h 10000"/>
                <a:gd name="connsiteX2" fmla="*/ 13871 w 13871"/>
                <a:gd name="connsiteY2" fmla="*/ 2910 h 10000"/>
                <a:gd name="connsiteX3" fmla="*/ 8000 w 13871"/>
                <a:gd name="connsiteY3" fmla="*/ 10000 h 10000"/>
                <a:gd name="connsiteX4" fmla="*/ 0 w 13871"/>
                <a:gd name="connsiteY4" fmla="*/ 10000 h 10000"/>
                <a:gd name="connsiteX0" fmla="*/ 0 w 13871"/>
                <a:gd name="connsiteY0" fmla="*/ 8360 h 8360"/>
                <a:gd name="connsiteX1" fmla="*/ 11153 w 13871"/>
                <a:gd name="connsiteY1" fmla="*/ 0 h 8360"/>
                <a:gd name="connsiteX2" fmla="*/ 13871 w 13871"/>
                <a:gd name="connsiteY2" fmla="*/ 1270 h 8360"/>
                <a:gd name="connsiteX3" fmla="*/ 8000 w 13871"/>
                <a:gd name="connsiteY3" fmla="*/ 8360 h 8360"/>
                <a:gd name="connsiteX4" fmla="*/ 0 w 13871"/>
                <a:gd name="connsiteY4" fmla="*/ 8360 h 8360"/>
                <a:gd name="connsiteX0" fmla="*/ 0 w 16221"/>
                <a:gd name="connsiteY0" fmla="*/ 5063 h 10000"/>
                <a:gd name="connsiteX1" fmla="*/ 14262 w 16221"/>
                <a:gd name="connsiteY1" fmla="*/ 0 h 10000"/>
                <a:gd name="connsiteX2" fmla="*/ 16221 w 16221"/>
                <a:gd name="connsiteY2" fmla="*/ 1519 h 10000"/>
                <a:gd name="connsiteX3" fmla="*/ 11988 w 16221"/>
                <a:gd name="connsiteY3" fmla="*/ 10000 h 10000"/>
                <a:gd name="connsiteX4" fmla="*/ 0 w 16221"/>
                <a:gd name="connsiteY4" fmla="*/ 5063 h 10000"/>
                <a:gd name="connsiteX0" fmla="*/ 0 w 16221"/>
                <a:gd name="connsiteY0" fmla="*/ 7246 h 12183"/>
                <a:gd name="connsiteX1" fmla="*/ 10250 w 16221"/>
                <a:gd name="connsiteY1" fmla="*/ 0 h 12183"/>
                <a:gd name="connsiteX2" fmla="*/ 16221 w 16221"/>
                <a:gd name="connsiteY2" fmla="*/ 3702 h 12183"/>
                <a:gd name="connsiteX3" fmla="*/ 11988 w 16221"/>
                <a:gd name="connsiteY3" fmla="*/ 12183 h 12183"/>
                <a:gd name="connsiteX4" fmla="*/ 0 w 16221"/>
                <a:gd name="connsiteY4" fmla="*/ 7246 h 12183"/>
                <a:gd name="connsiteX0" fmla="*/ 0 w 16221"/>
                <a:gd name="connsiteY0" fmla="*/ 7246 h 13132"/>
                <a:gd name="connsiteX1" fmla="*/ 10250 w 16221"/>
                <a:gd name="connsiteY1" fmla="*/ 0 h 13132"/>
                <a:gd name="connsiteX2" fmla="*/ 16221 w 16221"/>
                <a:gd name="connsiteY2" fmla="*/ 3702 h 13132"/>
                <a:gd name="connsiteX3" fmla="*/ 3412 w 16221"/>
                <a:gd name="connsiteY3" fmla="*/ 13132 h 13132"/>
                <a:gd name="connsiteX4" fmla="*/ 0 w 16221"/>
                <a:gd name="connsiteY4" fmla="*/ 7246 h 13132"/>
                <a:gd name="connsiteX0" fmla="*/ 0 w 16279"/>
                <a:gd name="connsiteY0" fmla="*/ 7246 h 13132"/>
                <a:gd name="connsiteX1" fmla="*/ 10250 w 16279"/>
                <a:gd name="connsiteY1" fmla="*/ 0 h 13132"/>
                <a:gd name="connsiteX2" fmla="*/ 16279 w 16279"/>
                <a:gd name="connsiteY2" fmla="*/ 3765 h 13132"/>
                <a:gd name="connsiteX3" fmla="*/ 3412 w 16279"/>
                <a:gd name="connsiteY3" fmla="*/ 13132 h 13132"/>
                <a:gd name="connsiteX4" fmla="*/ 0 w 16279"/>
                <a:gd name="connsiteY4" fmla="*/ 7246 h 13132"/>
                <a:gd name="connsiteX0" fmla="*/ 0 w 16301"/>
                <a:gd name="connsiteY0" fmla="*/ 7246 h 13132"/>
                <a:gd name="connsiteX1" fmla="*/ 10250 w 16301"/>
                <a:gd name="connsiteY1" fmla="*/ 0 h 13132"/>
                <a:gd name="connsiteX2" fmla="*/ 16301 w 16301"/>
                <a:gd name="connsiteY2" fmla="*/ 3812 h 13132"/>
                <a:gd name="connsiteX3" fmla="*/ 3412 w 16301"/>
                <a:gd name="connsiteY3" fmla="*/ 13132 h 13132"/>
                <a:gd name="connsiteX4" fmla="*/ 0 w 16301"/>
                <a:gd name="connsiteY4" fmla="*/ 7246 h 13132"/>
                <a:gd name="connsiteX0" fmla="*/ 0 w 16366"/>
                <a:gd name="connsiteY0" fmla="*/ 7246 h 13132"/>
                <a:gd name="connsiteX1" fmla="*/ 10250 w 16366"/>
                <a:gd name="connsiteY1" fmla="*/ 0 h 13132"/>
                <a:gd name="connsiteX2" fmla="*/ 16366 w 16366"/>
                <a:gd name="connsiteY2" fmla="*/ 3836 h 13132"/>
                <a:gd name="connsiteX3" fmla="*/ 3412 w 16366"/>
                <a:gd name="connsiteY3" fmla="*/ 13132 h 13132"/>
                <a:gd name="connsiteX4" fmla="*/ 0 w 16366"/>
                <a:gd name="connsiteY4" fmla="*/ 7246 h 1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66" h="13132">
                  <a:moveTo>
                    <a:pt x="0" y="7246"/>
                  </a:moveTo>
                  <a:lnTo>
                    <a:pt x="10250" y="0"/>
                  </a:lnTo>
                  <a:lnTo>
                    <a:pt x="16366" y="3836"/>
                  </a:lnTo>
                  <a:lnTo>
                    <a:pt x="3412" y="13132"/>
                  </a:lnTo>
                  <a:lnTo>
                    <a:pt x="0" y="7246"/>
                  </a:ln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714"/>
            </a:p>
          </p:txBody>
        </p:sp>
        <p:sp>
          <p:nvSpPr>
            <p:cNvPr id="14" name="流程图: 数据 5">
              <a:extLst>
                <a:ext uri="{FF2B5EF4-FFF2-40B4-BE49-F238E27FC236}">
                  <a16:creationId xmlns:a16="http://schemas.microsoft.com/office/drawing/2014/main" id="{2E0AFF68-545C-4A79-8323-803979D7DB97}"/>
                </a:ext>
              </a:extLst>
            </p:cNvPr>
            <p:cNvSpPr/>
            <p:nvPr/>
          </p:nvSpPr>
          <p:spPr>
            <a:xfrm>
              <a:off x="2533054" y="3162845"/>
              <a:ext cx="2030283" cy="1098528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3871"/>
                <a:gd name="connsiteY0" fmla="*/ 10000 h 10000"/>
                <a:gd name="connsiteX1" fmla="*/ 2000 w 13871"/>
                <a:gd name="connsiteY1" fmla="*/ 0 h 10000"/>
                <a:gd name="connsiteX2" fmla="*/ 13871 w 13871"/>
                <a:gd name="connsiteY2" fmla="*/ 2910 h 10000"/>
                <a:gd name="connsiteX3" fmla="*/ 8000 w 13871"/>
                <a:gd name="connsiteY3" fmla="*/ 10000 h 10000"/>
                <a:gd name="connsiteX4" fmla="*/ 0 w 13871"/>
                <a:gd name="connsiteY4" fmla="*/ 10000 h 10000"/>
                <a:gd name="connsiteX0" fmla="*/ 0 w 13871"/>
                <a:gd name="connsiteY0" fmla="*/ 8360 h 8360"/>
                <a:gd name="connsiteX1" fmla="*/ 11153 w 13871"/>
                <a:gd name="connsiteY1" fmla="*/ 0 h 8360"/>
                <a:gd name="connsiteX2" fmla="*/ 13871 w 13871"/>
                <a:gd name="connsiteY2" fmla="*/ 1270 h 8360"/>
                <a:gd name="connsiteX3" fmla="*/ 8000 w 13871"/>
                <a:gd name="connsiteY3" fmla="*/ 8360 h 8360"/>
                <a:gd name="connsiteX4" fmla="*/ 0 w 13871"/>
                <a:gd name="connsiteY4" fmla="*/ 8360 h 8360"/>
                <a:gd name="connsiteX0" fmla="*/ 0 w 16221"/>
                <a:gd name="connsiteY0" fmla="*/ 5063 h 10000"/>
                <a:gd name="connsiteX1" fmla="*/ 14262 w 16221"/>
                <a:gd name="connsiteY1" fmla="*/ 0 h 10000"/>
                <a:gd name="connsiteX2" fmla="*/ 16221 w 16221"/>
                <a:gd name="connsiteY2" fmla="*/ 1519 h 10000"/>
                <a:gd name="connsiteX3" fmla="*/ 11988 w 16221"/>
                <a:gd name="connsiteY3" fmla="*/ 10000 h 10000"/>
                <a:gd name="connsiteX4" fmla="*/ 0 w 16221"/>
                <a:gd name="connsiteY4" fmla="*/ 5063 h 10000"/>
                <a:gd name="connsiteX0" fmla="*/ 0 w 16221"/>
                <a:gd name="connsiteY0" fmla="*/ 7246 h 12183"/>
                <a:gd name="connsiteX1" fmla="*/ 10250 w 16221"/>
                <a:gd name="connsiteY1" fmla="*/ 0 h 12183"/>
                <a:gd name="connsiteX2" fmla="*/ 16221 w 16221"/>
                <a:gd name="connsiteY2" fmla="*/ 3702 h 12183"/>
                <a:gd name="connsiteX3" fmla="*/ 11988 w 16221"/>
                <a:gd name="connsiteY3" fmla="*/ 12183 h 12183"/>
                <a:gd name="connsiteX4" fmla="*/ 0 w 16221"/>
                <a:gd name="connsiteY4" fmla="*/ 7246 h 12183"/>
                <a:gd name="connsiteX0" fmla="*/ 0 w 16221"/>
                <a:gd name="connsiteY0" fmla="*/ 7246 h 13132"/>
                <a:gd name="connsiteX1" fmla="*/ 10250 w 16221"/>
                <a:gd name="connsiteY1" fmla="*/ 0 h 13132"/>
                <a:gd name="connsiteX2" fmla="*/ 16221 w 16221"/>
                <a:gd name="connsiteY2" fmla="*/ 3702 h 13132"/>
                <a:gd name="connsiteX3" fmla="*/ 3412 w 16221"/>
                <a:gd name="connsiteY3" fmla="*/ 13132 h 13132"/>
                <a:gd name="connsiteX4" fmla="*/ 0 w 16221"/>
                <a:gd name="connsiteY4" fmla="*/ 7246 h 13132"/>
                <a:gd name="connsiteX0" fmla="*/ 0 w 16279"/>
                <a:gd name="connsiteY0" fmla="*/ 7246 h 13132"/>
                <a:gd name="connsiteX1" fmla="*/ 10250 w 16279"/>
                <a:gd name="connsiteY1" fmla="*/ 0 h 13132"/>
                <a:gd name="connsiteX2" fmla="*/ 16279 w 16279"/>
                <a:gd name="connsiteY2" fmla="*/ 3765 h 13132"/>
                <a:gd name="connsiteX3" fmla="*/ 3412 w 16279"/>
                <a:gd name="connsiteY3" fmla="*/ 13132 h 13132"/>
                <a:gd name="connsiteX4" fmla="*/ 0 w 16279"/>
                <a:gd name="connsiteY4" fmla="*/ 7246 h 13132"/>
                <a:gd name="connsiteX0" fmla="*/ 0 w 16301"/>
                <a:gd name="connsiteY0" fmla="*/ 7246 h 13132"/>
                <a:gd name="connsiteX1" fmla="*/ 10250 w 16301"/>
                <a:gd name="connsiteY1" fmla="*/ 0 h 13132"/>
                <a:gd name="connsiteX2" fmla="*/ 16301 w 16301"/>
                <a:gd name="connsiteY2" fmla="*/ 3812 h 13132"/>
                <a:gd name="connsiteX3" fmla="*/ 3412 w 16301"/>
                <a:gd name="connsiteY3" fmla="*/ 13132 h 13132"/>
                <a:gd name="connsiteX4" fmla="*/ 0 w 16301"/>
                <a:gd name="connsiteY4" fmla="*/ 7246 h 13132"/>
                <a:gd name="connsiteX0" fmla="*/ 0 w 16366"/>
                <a:gd name="connsiteY0" fmla="*/ 7246 h 13132"/>
                <a:gd name="connsiteX1" fmla="*/ 10250 w 16366"/>
                <a:gd name="connsiteY1" fmla="*/ 0 h 13132"/>
                <a:gd name="connsiteX2" fmla="*/ 16366 w 16366"/>
                <a:gd name="connsiteY2" fmla="*/ 3836 h 13132"/>
                <a:gd name="connsiteX3" fmla="*/ 3412 w 16366"/>
                <a:gd name="connsiteY3" fmla="*/ 13132 h 13132"/>
                <a:gd name="connsiteX4" fmla="*/ 0 w 16366"/>
                <a:gd name="connsiteY4" fmla="*/ 7246 h 1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66" h="13132">
                  <a:moveTo>
                    <a:pt x="0" y="7246"/>
                  </a:moveTo>
                  <a:lnTo>
                    <a:pt x="10250" y="0"/>
                  </a:lnTo>
                  <a:lnTo>
                    <a:pt x="16366" y="3836"/>
                  </a:lnTo>
                  <a:lnTo>
                    <a:pt x="3412" y="13132"/>
                  </a:lnTo>
                  <a:lnTo>
                    <a:pt x="0" y="7246"/>
                  </a:ln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BD7B5F0-211D-412E-B855-D7662558AB2C}"/>
                </a:ext>
              </a:extLst>
            </p:cNvPr>
            <p:cNvSpPr/>
            <p:nvPr/>
          </p:nvSpPr>
          <p:spPr>
            <a:xfrm flipH="1">
              <a:off x="2533054" y="3768304"/>
              <a:ext cx="2827894" cy="6036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714" dirty="0">
                  <a:latin typeface="微软雅黑" panose="020B0503020204020204" pitchFamily="34" charset="-122"/>
                </a:rPr>
                <a:t>Multi Input</a:t>
              </a:r>
              <a:endParaRPr lang="zh-CN" altLang="en-US" sz="3714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861097-60ED-461B-B765-3D6D2FE34BE2}"/>
                </a:ext>
              </a:extLst>
            </p:cNvPr>
            <p:cNvSpPr/>
            <p:nvPr/>
          </p:nvSpPr>
          <p:spPr>
            <a:xfrm flipH="1">
              <a:off x="1735443" y="2883681"/>
              <a:ext cx="2827894" cy="6018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714" dirty="0">
                  <a:latin typeface="微软雅黑" panose="020B0503020204020204" pitchFamily="34" charset="-122"/>
                </a:rPr>
                <a:t>CyclicLR</a:t>
              </a:r>
              <a:r>
                <a:rPr lang="en-US" altLang="zh-CN" sz="3714" baseline="50000" dirty="0">
                  <a:latin typeface="微软雅黑" panose="020B0503020204020204" pitchFamily="34" charset="-122"/>
                </a:rPr>
                <a:t>1</a:t>
              </a:r>
              <a:endParaRPr lang="zh-CN" altLang="en-US" sz="3714" baseline="50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3F3B3F3-A696-48B2-99EA-67A532D4D387}"/>
                </a:ext>
              </a:extLst>
            </p:cNvPr>
            <p:cNvSpPr/>
            <p:nvPr/>
          </p:nvSpPr>
          <p:spPr>
            <a:xfrm flipH="1">
              <a:off x="937832" y="1997244"/>
              <a:ext cx="2827894" cy="6036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714" dirty="0">
                  <a:latin typeface="微软雅黑" panose="020B0503020204020204" pitchFamily="34" charset="-122"/>
                </a:rPr>
                <a:t>Lookahead</a:t>
              </a:r>
              <a:r>
                <a:rPr lang="en-US" altLang="zh-CN" sz="3714" baseline="50000" dirty="0">
                  <a:latin typeface="微软雅黑" panose="020B0503020204020204" pitchFamily="34" charset="-122"/>
                </a:rPr>
                <a:t>2</a:t>
              </a:r>
              <a:endParaRPr lang="zh-CN" altLang="en-US" sz="3714" baseline="50000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F059D5-04EF-4130-A11A-25EB0275B031}"/>
                </a:ext>
              </a:extLst>
            </p:cNvPr>
            <p:cNvSpPr/>
            <p:nvPr/>
          </p:nvSpPr>
          <p:spPr>
            <a:xfrm flipH="1">
              <a:off x="132970" y="1110809"/>
              <a:ext cx="2827894" cy="6036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714" dirty="0">
                  <a:latin typeface="微软雅黑" panose="020B0503020204020204" pitchFamily="34" charset="-122"/>
                </a:rPr>
                <a:t>RAdam</a:t>
              </a:r>
              <a:r>
                <a:rPr lang="en-US" altLang="zh-CN" sz="3714" baseline="50000" dirty="0">
                  <a:latin typeface="微软雅黑" panose="020B0503020204020204" pitchFamily="34" charset="-122"/>
                </a:rPr>
                <a:t>3</a:t>
              </a:r>
              <a:endParaRPr lang="zh-CN" altLang="en-US" sz="3714" baseline="500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9ECE295-097B-4140-A8CB-A51351D5D662}"/>
                </a:ext>
              </a:extLst>
            </p:cNvPr>
            <p:cNvSpPr txBox="1"/>
            <p:nvPr/>
          </p:nvSpPr>
          <p:spPr>
            <a:xfrm>
              <a:off x="2975366" y="1212323"/>
              <a:ext cx="3741521" cy="2712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25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4C03CD6-A5FB-449E-BED7-7126BC752F75}"/>
                </a:ext>
              </a:extLst>
            </p:cNvPr>
            <p:cNvSpPr txBox="1"/>
            <p:nvPr/>
          </p:nvSpPr>
          <p:spPr>
            <a:xfrm>
              <a:off x="3758475" y="2102384"/>
              <a:ext cx="3741521" cy="2712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25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3D0790-F13C-4ACC-9702-EF712421B9AF}"/>
                </a:ext>
              </a:extLst>
            </p:cNvPr>
            <p:cNvSpPr txBox="1"/>
            <p:nvPr/>
          </p:nvSpPr>
          <p:spPr>
            <a:xfrm>
              <a:off x="4585090" y="2992446"/>
              <a:ext cx="3741521" cy="2712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25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FE2214C-0D38-4315-B760-CCB727ED98EF}"/>
                </a:ext>
              </a:extLst>
            </p:cNvPr>
            <p:cNvSpPr/>
            <p:nvPr/>
          </p:nvSpPr>
          <p:spPr>
            <a:xfrm>
              <a:off x="3309161" y="1212323"/>
              <a:ext cx="3587239" cy="378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88" dirty="0">
                  <a:solidFill>
                    <a:schemeClr val="bg1"/>
                  </a:solidFill>
                  <a:latin typeface="Arial" panose="020B0604020202020204" pitchFamily="34" charset="0"/>
                </a:rPr>
                <a:t>In addition to explaining why we should use warmup, we also propose RAdam, a theoretically sound variant of Adam.</a:t>
              </a:r>
              <a:endParaRPr lang="zh-CN" altLang="en-US" sz="1688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959C0FA-9A25-44C3-89B4-CB0EFC6FCEBB}"/>
                </a:ext>
              </a:extLst>
            </p:cNvPr>
            <p:cNvSpPr/>
            <p:nvPr/>
          </p:nvSpPr>
          <p:spPr>
            <a:xfrm>
              <a:off x="4013149" y="2063962"/>
              <a:ext cx="3486848" cy="378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88" dirty="0">
                  <a:solidFill>
                    <a:schemeClr val="bg1"/>
                  </a:solidFill>
                  <a:latin typeface="Arial" panose="020B0604020202020204" pitchFamily="34" charset="0"/>
                </a:rPr>
                <a:t>We empirically demonstrate Lookahead can significantly improve the performance of SGD and Adam.</a:t>
              </a:r>
              <a:endParaRPr lang="zh-CN" altLang="en-US" sz="1688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306BB9-1F9B-4A7D-99C8-DA94B2920C06}"/>
                </a:ext>
              </a:extLst>
            </p:cNvPr>
            <p:cNvSpPr/>
            <p:nvPr/>
          </p:nvSpPr>
          <p:spPr>
            <a:xfrm>
              <a:off x="4655176" y="2930483"/>
              <a:ext cx="3698048" cy="538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88" dirty="0">
                  <a:solidFill>
                    <a:schemeClr val="bg1"/>
                  </a:solidFill>
                  <a:latin typeface="Arial" panose="020B0604020202020204" pitchFamily="34" charset="0"/>
                </a:rPr>
                <a:t>Training with cyclical learning rates instead of fixed values achieves improved classification accuracy without a need to tune and often in fewer iterations. </a:t>
              </a:r>
              <a:endParaRPr lang="zh-CN" altLang="en-US" sz="1688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696C6E1-28A4-487A-9D5E-D3887BF1066E}"/>
                </a:ext>
              </a:extLst>
            </p:cNvPr>
            <p:cNvSpPr/>
            <p:nvPr/>
          </p:nvSpPr>
          <p:spPr>
            <a:xfrm>
              <a:off x="5406868" y="3843925"/>
              <a:ext cx="3466054" cy="378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88" dirty="0">
                  <a:solidFill>
                    <a:schemeClr val="bg1"/>
                  </a:solidFill>
                  <a:latin typeface="Arial" panose="020B0604020202020204" pitchFamily="34" charset="0"/>
                </a:rPr>
                <a:t>Input the text sequence input of the CHAR-LEVEL and WORD-LEVEL into two-channel information.</a:t>
              </a:r>
              <a:endParaRPr lang="zh-CN" altLang="en-US" sz="1688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F1E4A47-F2DE-4467-9082-FCDC9E62CECE}"/>
              </a:ext>
            </a:extLst>
          </p:cNvPr>
          <p:cNvSpPr/>
          <p:nvPr/>
        </p:nvSpPr>
        <p:spPr>
          <a:xfrm flipH="1">
            <a:off x="2565482" y="8283761"/>
            <a:ext cx="9479443" cy="1001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587" indent="-321587" algn="ctr">
              <a:buFont typeface="+mj-lt"/>
              <a:buAutoNum type="arabicPeriod"/>
            </a:pPr>
            <a:r>
              <a:rPr lang="en-US" altLang="zh-CN" sz="1969" b="1" dirty="0">
                <a:solidFill>
                  <a:schemeClr val="bg1"/>
                </a:solidFill>
              </a:rPr>
              <a:t>https://arxiv.org/abs/1506.01186</a:t>
            </a:r>
          </a:p>
          <a:p>
            <a:pPr marL="321587" indent="-321587" algn="ctr">
              <a:buFont typeface="+mj-lt"/>
              <a:buAutoNum type="arabicPeriod"/>
            </a:pPr>
            <a:r>
              <a:rPr lang="en-US" altLang="zh-CN" sz="1969" b="1" dirty="0">
                <a:solidFill>
                  <a:schemeClr val="bg1"/>
                </a:solidFill>
              </a:rPr>
              <a:t>https://arxiv.org/abs/1907.08610</a:t>
            </a:r>
            <a:endParaRPr lang="en-US" altLang="zh-CN" sz="1969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21587" indent="-321587" algn="ctr">
              <a:buFont typeface="+mj-lt"/>
              <a:buAutoNum type="arabicPeriod"/>
            </a:pPr>
            <a:r>
              <a:rPr lang="en-US" altLang="zh-CN" sz="1969" b="1" dirty="0">
                <a:solidFill>
                  <a:schemeClr val="bg1"/>
                </a:solidFill>
              </a:rPr>
              <a:t>https://arxiv.org/abs/1908.03265</a:t>
            </a:r>
          </a:p>
        </p:txBody>
      </p:sp>
    </p:spTree>
    <p:extLst>
      <p:ext uri="{BB962C8B-B14F-4D97-AF65-F5344CB8AC3E}">
        <p14:creationId xmlns:p14="http://schemas.microsoft.com/office/powerpoint/2010/main" val="77490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6172876" y="772672"/>
            <a:ext cx="5942245" cy="1013003"/>
            <a:chOff x="3983896" y="549275"/>
            <a:chExt cx="4224206" cy="720121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633350" y="616048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融合</a:t>
              </a: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grpSp>
        <p:nvGrpSpPr>
          <p:cNvPr id="28" name="组 27"/>
          <p:cNvGrpSpPr/>
          <p:nvPr/>
        </p:nvGrpSpPr>
        <p:grpSpPr>
          <a:xfrm>
            <a:off x="6172877" y="3110506"/>
            <a:ext cx="6720878" cy="4466965"/>
            <a:chOff x="2179587" y="1863755"/>
            <a:chExt cx="3755485" cy="2541201"/>
          </a:xfrm>
        </p:grpSpPr>
        <p:sp>
          <p:nvSpPr>
            <p:cNvPr id="29" name="圆角矩形 28"/>
            <p:cNvSpPr/>
            <p:nvPr/>
          </p:nvSpPr>
          <p:spPr>
            <a:xfrm>
              <a:off x="2179587" y="1863755"/>
              <a:ext cx="1386863" cy="711200"/>
            </a:xfrm>
            <a:prstGeom prst="roundRect">
              <a:avLst/>
            </a:prstGeom>
            <a:solidFill>
              <a:srgbClr val="51B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714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548209" y="1863755"/>
              <a:ext cx="1386863" cy="7112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714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320567" y="1896370"/>
              <a:ext cx="1104900" cy="643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</a:rPr>
                <a:t>BERT</a:t>
              </a:r>
            </a:p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</a:rPr>
                <a:t>(79.8)</a:t>
              </a:r>
              <a:endParaRPr kumimoji="1" lang="zh-CN" altLang="en-US" sz="3376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349602" y="3693756"/>
              <a:ext cx="1386863" cy="711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714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490583" y="3737323"/>
              <a:ext cx="1104900" cy="643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</a:rPr>
                <a:t>FINAL</a:t>
              </a:r>
            </a:p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</a:rPr>
                <a:t>(80.23)</a:t>
              </a:r>
              <a:endParaRPr kumimoji="1" lang="zh-CN" altLang="en-US" sz="3376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89190" y="1890831"/>
              <a:ext cx="1104900" cy="643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LSTM</a:t>
              </a:r>
            </a:p>
            <a:p>
              <a:pPr algn="ctr"/>
              <a:r>
                <a:rPr kumimoji="1" lang="en-US" altLang="zh-CN" sz="3376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(76.8)</a:t>
              </a:r>
              <a:endParaRPr kumimoji="1" lang="zh-CN" altLang="en-US" sz="337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下箭头 34"/>
            <p:cNvSpPr/>
            <p:nvPr/>
          </p:nvSpPr>
          <p:spPr>
            <a:xfrm>
              <a:off x="3904798" y="2619326"/>
              <a:ext cx="276473" cy="103029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714"/>
            </a:p>
          </p:txBody>
        </p:sp>
        <p:sp>
          <p:nvSpPr>
            <p:cNvPr id="36" name="左右箭头标注 35"/>
            <p:cNvSpPr/>
            <p:nvPr/>
          </p:nvSpPr>
          <p:spPr>
            <a:xfrm>
              <a:off x="3537863" y="2044522"/>
              <a:ext cx="1010345" cy="377665"/>
            </a:xfrm>
            <a:prstGeom prst="leftRightArrowCallou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714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881856" y="2003474"/>
              <a:ext cx="276473" cy="39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939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kumimoji="1" lang="zh-CN" altLang="en-US" sz="3939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81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6172876" y="772672"/>
            <a:ext cx="5942245" cy="1450764"/>
            <a:chOff x="3983896" y="549275"/>
            <a:chExt cx="4224206" cy="103131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97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建模思路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总结</a:t>
              </a:r>
            </a:p>
            <a:p>
              <a:pPr algn="ctr">
                <a:lnSpc>
                  <a:spcPct val="130000"/>
                </a:lnSpc>
              </a:pP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13" name="矩形 12"/>
          <p:cNvSpPr/>
          <p:nvPr/>
        </p:nvSpPr>
        <p:spPr>
          <a:xfrm>
            <a:off x="1831594" y="2058950"/>
            <a:ext cx="15248483" cy="676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939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Pretrain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all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need</a:t>
            </a: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■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Rich unlabeled data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(Data driven)</a:t>
            </a: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■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Transfer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learnig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3939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pretrain+fine-tuning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■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transformers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architecture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(self-Attention)</a:t>
            </a: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■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learning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(12/24</a:t>
            </a:r>
            <a:r>
              <a:rPr kumimoji="1" lang="zh-CN" altLang="en-US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层的</a:t>
            </a:r>
            <a:r>
              <a:rPr kumimoji="1" lang="en-US" altLang="zh-CN" sz="393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transformers)</a:t>
            </a:r>
          </a:p>
          <a:p>
            <a:endParaRPr kumimoji="1" lang="en-US" altLang="zh-CN" sz="393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3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893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399888-9DA7-4278-A73F-01A03FFFA6DC}"/>
              </a:ext>
            </a:extLst>
          </p:cNvPr>
          <p:cNvGrpSpPr/>
          <p:nvPr/>
        </p:nvGrpSpPr>
        <p:grpSpPr>
          <a:xfrm>
            <a:off x="6172876" y="772672"/>
            <a:ext cx="5942245" cy="1450764"/>
            <a:chOff x="3983896" y="549275"/>
            <a:chExt cx="4224206" cy="103131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F7523C9-4D19-4194-9A1B-9EAD20A51F6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391F3C-5C29-425B-B244-3D0E480D485E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230C8C2-28DB-4FC0-9D0D-CE3CA8F5B768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1B2086-B0F5-45AA-8E4B-F91FE60E321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97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总结展望</a:t>
              </a:r>
            </a:p>
            <a:p>
              <a:pPr algn="ctr">
                <a:lnSpc>
                  <a:spcPct val="130000"/>
                </a:lnSpc>
              </a:pP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EDBFA721-EE76-4B2E-8D33-7905E7B8AD4F}"/>
              </a:ext>
            </a:extLst>
          </p:cNvPr>
          <p:cNvSpPr/>
          <p:nvPr/>
        </p:nvSpPr>
        <p:spPr>
          <a:xfrm>
            <a:off x="5949723" y="4696114"/>
            <a:ext cx="27882" cy="2788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sp>
        <p:nvSpPr>
          <p:cNvPr id="2" name="矩形 1"/>
          <p:cNvSpPr/>
          <p:nvPr/>
        </p:nvSpPr>
        <p:spPr>
          <a:xfrm>
            <a:off x="2135627" y="2536250"/>
            <a:ext cx="14827513" cy="4767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✦数据驱动  数据获取以及数据清洗是建模的源泉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✦数据增强  提高数据利用率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增强模型学习力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✦迁移学习  </a:t>
            </a:r>
            <a:r>
              <a:rPr kumimoji="1" lang="en-US" altLang="zh-CN" sz="3376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pretrain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大规模语料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+fine-tuning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目标任务已然成为业内主流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✦深度学习  更深的架构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更能表征复杂语义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✦集成学习  输入差异性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模型结构差异性</a:t>
            </a:r>
            <a:r>
              <a:rPr kumimoji="1" lang="en-US" altLang="zh-CN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让模型效果更上一层楼</a:t>
            </a:r>
            <a:endParaRPr kumimoji="1" lang="en-US" altLang="zh-CN" sz="3376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51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-516835" y="0"/>
            <a:ext cx="18804835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74CBD3-F9F7-4218-8EEE-F846722D87A7}"/>
              </a:ext>
            </a:extLst>
          </p:cNvPr>
          <p:cNvGrpSpPr/>
          <p:nvPr/>
        </p:nvGrpSpPr>
        <p:grpSpPr>
          <a:xfrm>
            <a:off x="9281014" y="-1905622"/>
            <a:ext cx="9006986" cy="16876615"/>
            <a:chOff x="1143000" y="-1524000"/>
            <a:chExt cx="10764005" cy="9906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F0D3F4C-9804-40FC-BEA6-4F8764625F89}"/>
                </a:ext>
              </a:extLst>
            </p:cNvPr>
            <p:cNvSpPr/>
            <p:nvPr/>
          </p:nvSpPr>
          <p:spPr>
            <a:xfrm>
              <a:off x="5969000" y="3302000"/>
              <a:ext cx="254000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A151E0-3A29-4EFA-826D-66C55B47A325}"/>
                </a:ext>
              </a:extLst>
            </p:cNvPr>
            <p:cNvSpPr/>
            <p:nvPr/>
          </p:nvSpPr>
          <p:spPr>
            <a:xfrm>
              <a:off x="5715000" y="3048000"/>
              <a:ext cx="762000" cy="76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AA18D5-4FA3-4BFD-9672-0D2F5A8F5C38}"/>
                </a:ext>
              </a:extLst>
            </p:cNvPr>
            <p:cNvSpPr/>
            <p:nvPr/>
          </p:nvSpPr>
          <p:spPr>
            <a:xfrm>
              <a:off x="5461000" y="2794000"/>
              <a:ext cx="1270000" cy="127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2DC7B2E-77F0-41BC-8244-EC787D5B83D0}"/>
                </a:ext>
              </a:extLst>
            </p:cNvPr>
            <p:cNvSpPr/>
            <p:nvPr/>
          </p:nvSpPr>
          <p:spPr>
            <a:xfrm>
              <a:off x="5207000" y="2540000"/>
              <a:ext cx="1778000" cy="177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FC06887-4C30-4745-A7FE-E4C18E011E71}"/>
                </a:ext>
              </a:extLst>
            </p:cNvPr>
            <p:cNvSpPr/>
            <p:nvPr/>
          </p:nvSpPr>
          <p:spPr>
            <a:xfrm>
              <a:off x="4953000" y="2286000"/>
              <a:ext cx="2286000" cy="228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1CD902-0C97-428C-8D18-4BCB7F93861F}"/>
                </a:ext>
              </a:extLst>
            </p:cNvPr>
            <p:cNvSpPr/>
            <p:nvPr/>
          </p:nvSpPr>
          <p:spPr>
            <a:xfrm>
              <a:off x="4699000" y="2032000"/>
              <a:ext cx="2794000" cy="279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EBC87D-FF8E-44F3-942A-693A6072A22C}"/>
                </a:ext>
              </a:extLst>
            </p:cNvPr>
            <p:cNvSpPr/>
            <p:nvPr/>
          </p:nvSpPr>
          <p:spPr>
            <a:xfrm>
              <a:off x="4445000" y="1778000"/>
              <a:ext cx="3302000" cy="330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107931A-BF51-465F-904B-D792B3B432EC}"/>
                </a:ext>
              </a:extLst>
            </p:cNvPr>
            <p:cNvSpPr/>
            <p:nvPr/>
          </p:nvSpPr>
          <p:spPr>
            <a:xfrm>
              <a:off x="4191000" y="1524000"/>
              <a:ext cx="3810000" cy="381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838BC7E-0929-41B3-8FFD-A2A8EA6972F2}"/>
                </a:ext>
              </a:extLst>
            </p:cNvPr>
            <p:cNvSpPr/>
            <p:nvPr/>
          </p:nvSpPr>
          <p:spPr>
            <a:xfrm>
              <a:off x="3937000" y="1270000"/>
              <a:ext cx="4318000" cy="431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6B6395F-7336-4230-B47A-5AB82068CB21}"/>
                </a:ext>
              </a:extLst>
            </p:cNvPr>
            <p:cNvSpPr/>
            <p:nvPr/>
          </p:nvSpPr>
          <p:spPr>
            <a:xfrm>
              <a:off x="3683000" y="1016000"/>
              <a:ext cx="4826000" cy="48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AC2CFC3-D6B6-4300-926C-904918FFA641}"/>
                </a:ext>
              </a:extLst>
            </p:cNvPr>
            <p:cNvSpPr/>
            <p:nvPr/>
          </p:nvSpPr>
          <p:spPr>
            <a:xfrm>
              <a:off x="3429000" y="762000"/>
              <a:ext cx="5334000" cy="533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85714B6-25CC-4AFB-AF0C-062E366FB9DC}"/>
                </a:ext>
              </a:extLst>
            </p:cNvPr>
            <p:cNvSpPr/>
            <p:nvPr/>
          </p:nvSpPr>
          <p:spPr>
            <a:xfrm>
              <a:off x="3175000" y="508000"/>
              <a:ext cx="5842000" cy="584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17D6B03-E1FF-460D-874C-959B4474D391}"/>
                </a:ext>
              </a:extLst>
            </p:cNvPr>
            <p:cNvSpPr/>
            <p:nvPr/>
          </p:nvSpPr>
          <p:spPr>
            <a:xfrm>
              <a:off x="2921000" y="254000"/>
              <a:ext cx="6350000" cy="635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24AC09-3E13-4602-877A-F572921F65EE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B50E3C5-8D7E-4504-A6A2-4778BD75B420}"/>
                </a:ext>
              </a:extLst>
            </p:cNvPr>
            <p:cNvSpPr/>
            <p:nvPr/>
          </p:nvSpPr>
          <p:spPr>
            <a:xfrm>
              <a:off x="2413000" y="-254000"/>
              <a:ext cx="7366000" cy="736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F29609D-20EF-4B82-BEDB-D52709B6A85E}"/>
                </a:ext>
              </a:extLst>
            </p:cNvPr>
            <p:cNvSpPr/>
            <p:nvPr/>
          </p:nvSpPr>
          <p:spPr>
            <a:xfrm>
              <a:off x="2159000" y="-508000"/>
              <a:ext cx="7874000" cy="787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CC251CB-EAA8-44B2-B1FF-9DD1D4408AA5}"/>
                </a:ext>
              </a:extLst>
            </p:cNvPr>
            <p:cNvSpPr/>
            <p:nvPr/>
          </p:nvSpPr>
          <p:spPr>
            <a:xfrm>
              <a:off x="1905000" y="-762000"/>
              <a:ext cx="8382000" cy="838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8461E7B-7B71-4F3C-835F-70BFE6822FAD}"/>
                </a:ext>
              </a:extLst>
            </p:cNvPr>
            <p:cNvSpPr/>
            <p:nvPr/>
          </p:nvSpPr>
          <p:spPr>
            <a:xfrm>
              <a:off x="1651000" y="-1016000"/>
              <a:ext cx="8890000" cy="889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4D0716D-DD21-4AAC-AAB8-0A622717A7FA}"/>
                </a:ext>
              </a:extLst>
            </p:cNvPr>
            <p:cNvSpPr/>
            <p:nvPr/>
          </p:nvSpPr>
          <p:spPr>
            <a:xfrm>
              <a:off x="1397000" y="-1270000"/>
              <a:ext cx="9398000" cy="939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F1601E5-0392-4CA6-9CA9-96F7C18FFD45}"/>
                </a:ext>
              </a:extLst>
            </p:cNvPr>
            <p:cNvSpPr/>
            <p:nvPr/>
          </p:nvSpPr>
          <p:spPr>
            <a:xfrm>
              <a:off x="1143000" y="-1524000"/>
              <a:ext cx="10764005" cy="990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BD185E-F927-E644-944E-7ACDB2C5F48B}"/>
              </a:ext>
            </a:extLst>
          </p:cNvPr>
          <p:cNvSpPr txBox="1"/>
          <p:nvPr/>
        </p:nvSpPr>
        <p:spPr>
          <a:xfrm>
            <a:off x="2766630" y="2421715"/>
            <a:ext cx="73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E75CEB9D-F8CD-9841-8FC7-E6870B7EB6FD}"/>
              </a:ext>
            </a:extLst>
          </p:cNvPr>
          <p:cNvSpPr txBox="1"/>
          <p:nvPr/>
        </p:nvSpPr>
        <p:spPr>
          <a:xfrm>
            <a:off x="5185876" y="2785459"/>
            <a:ext cx="66814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Agenda</a:t>
            </a: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ja-JP" altLang="en-US"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团队介绍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ja-JP" altLang="en-US"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赛题分析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ja-JP" altLang="en-US"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数据清洗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ja-JP" altLang="en-US"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数据增强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ja-JP" altLang="en-US"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模型及融合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43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C2BB3C-9371-4D04-AA3D-FFD7DB1D3C22}"/>
              </a:ext>
            </a:extLst>
          </p:cNvPr>
          <p:cNvGrpSpPr/>
          <p:nvPr/>
        </p:nvGrpSpPr>
        <p:grpSpPr>
          <a:xfrm>
            <a:off x="1039875" y="-9003477"/>
            <a:ext cx="16071461" cy="16071461"/>
            <a:chOff x="1143000" y="-1524000"/>
            <a:chExt cx="9906000" cy="9906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ED1709D-1164-4265-AE46-D21F1DA81F5E}"/>
                </a:ext>
              </a:extLst>
            </p:cNvPr>
            <p:cNvSpPr/>
            <p:nvPr/>
          </p:nvSpPr>
          <p:spPr>
            <a:xfrm>
              <a:off x="5969000" y="3302000"/>
              <a:ext cx="254000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C68C8A9-2246-42C8-9AD3-D253DFA35DF6}"/>
                </a:ext>
              </a:extLst>
            </p:cNvPr>
            <p:cNvSpPr/>
            <p:nvPr/>
          </p:nvSpPr>
          <p:spPr>
            <a:xfrm>
              <a:off x="5715000" y="3048000"/>
              <a:ext cx="762000" cy="76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3954764-B9C3-4884-8E34-56F46A9E2667}"/>
                </a:ext>
              </a:extLst>
            </p:cNvPr>
            <p:cNvSpPr/>
            <p:nvPr/>
          </p:nvSpPr>
          <p:spPr>
            <a:xfrm>
              <a:off x="5461000" y="2794000"/>
              <a:ext cx="1270000" cy="127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6DFBF12-33D1-424E-9FCB-144B05E14BB3}"/>
                </a:ext>
              </a:extLst>
            </p:cNvPr>
            <p:cNvSpPr/>
            <p:nvPr/>
          </p:nvSpPr>
          <p:spPr>
            <a:xfrm>
              <a:off x="5207000" y="2540000"/>
              <a:ext cx="1778000" cy="177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3D41F82-0E2F-474B-83DE-FF36A11F3B20}"/>
                </a:ext>
              </a:extLst>
            </p:cNvPr>
            <p:cNvSpPr/>
            <p:nvPr/>
          </p:nvSpPr>
          <p:spPr>
            <a:xfrm>
              <a:off x="4953000" y="2286000"/>
              <a:ext cx="2286000" cy="228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1FF8F79-B73A-45F3-9966-4D105439EC7E}"/>
                </a:ext>
              </a:extLst>
            </p:cNvPr>
            <p:cNvSpPr/>
            <p:nvPr/>
          </p:nvSpPr>
          <p:spPr>
            <a:xfrm>
              <a:off x="4699000" y="2032000"/>
              <a:ext cx="2794000" cy="279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4E7D48D-D47A-4713-AFBF-1EE27034726F}"/>
                </a:ext>
              </a:extLst>
            </p:cNvPr>
            <p:cNvSpPr/>
            <p:nvPr/>
          </p:nvSpPr>
          <p:spPr>
            <a:xfrm>
              <a:off x="4445000" y="1778000"/>
              <a:ext cx="3302000" cy="330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4D16F9D-7BBB-438B-A362-88A5F1ECA73F}"/>
                </a:ext>
              </a:extLst>
            </p:cNvPr>
            <p:cNvSpPr/>
            <p:nvPr/>
          </p:nvSpPr>
          <p:spPr>
            <a:xfrm>
              <a:off x="4191000" y="1524000"/>
              <a:ext cx="3810000" cy="381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940E28E-5668-4243-ACEE-E373F793DBBD}"/>
                </a:ext>
              </a:extLst>
            </p:cNvPr>
            <p:cNvSpPr/>
            <p:nvPr/>
          </p:nvSpPr>
          <p:spPr>
            <a:xfrm>
              <a:off x="3937000" y="1270000"/>
              <a:ext cx="4318000" cy="431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890FF0D-CD8C-47A2-9948-CB58C179B991}"/>
                </a:ext>
              </a:extLst>
            </p:cNvPr>
            <p:cNvSpPr/>
            <p:nvPr/>
          </p:nvSpPr>
          <p:spPr>
            <a:xfrm>
              <a:off x="3683000" y="1016000"/>
              <a:ext cx="4826000" cy="48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19297B-BBE2-4E77-9CE7-02F335F71D9B}"/>
                </a:ext>
              </a:extLst>
            </p:cNvPr>
            <p:cNvSpPr/>
            <p:nvPr/>
          </p:nvSpPr>
          <p:spPr>
            <a:xfrm>
              <a:off x="3429000" y="762000"/>
              <a:ext cx="5334000" cy="533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360059E-C602-4153-B128-A3C922C58D6B}"/>
                </a:ext>
              </a:extLst>
            </p:cNvPr>
            <p:cNvSpPr/>
            <p:nvPr/>
          </p:nvSpPr>
          <p:spPr>
            <a:xfrm>
              <a:off x="3175000" y="508000"/>
              <a:ext cx="5842000" cy="584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512317C-0753-4F19-B20A-74F59FC1092B}"/>
                </a:ext>
              </a:extLst>
            </p:cNvPr>
            <p:cNvSpPr/>
            <p:nvPr/>
          </p:nvSpPr>
          <p:spPr>
            <a:xfrm>
              <a:off x="2921000" y="254000"/>
              <a:ext cx="6350000" cy="635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5208F92-2E73-4A67-B9C3-483881E7D28A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E346D4C-FB6D-4114-97F2-7CAC2FDEC08E}"/>
                </a:ext>
              </a:extLst>
            </p:cNvPr>
            <p:cNvSpPr/>
            <p:nvPr/>
          </p:nvSpPr>
          <p:spPr>
            <a:xfrm>
              <a:off x="2413000" y="-254000"/>
              <a:ext cx="7366000" cy="736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5704906-9A92-4252-B4E6-9BAD38CFC355}"/>
                </a:ext>
              </a:extLst>
            </p:cNvPr>
            <p:cNvSpPr/>
            <p:nvPr/>
          </p:nvSpPr>
          <p:spPr>
            <a:xfrm>
              <a:off x="2159000" y="-508000"/>
              <a:ext cx="7874000" cy="7874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A8B47E7-56CB-4400-9044-A13C6007718E}"/>
                </a:ext>
              </a:extLst>
            </p:cNvPr>
            <p:cNvSpPr/>
            <p:nvPr/>
          </p:nvSpPr>
          <p:spPr>
            <a:xfrm>
              <a:off x="1905000" y="-762000"/>
              <a:ext cx="8382000" cy="8382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351DE8DB-091A-4467-B95E-20E2810B807A}"/>
                </a:ext>
              </a:extLst>
            </p:cNvPr>
            <p:cNvSpPr/>
            <p:nvPr/>
          </p:nvSpPr>
          <p:spPr>
            <a:xfrm>
              <a:off x="1651000" y="-1016000"/>
              <a:ext cx="8890000" cy="8890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3FD87D6-D557-40AA-8D92-C37F5045945E}"/>
                </a:ext>
              </a:extLst>
            </p:cNvPr>
            <p:cNvSpPr/>
            <p:nvPr/>
          </p:nvSpPr>
          <p:spPr>
            <a:xfrm>
              <a:off x="1397000" y="-1270000"/>
              <a:ext cx="9398000" cy="939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3703DDB-7935-4A34-8211-2B56E66CDA76}"/>
                </a:ext>
              </a:extLst>
            </p:cNvPr>
            <p:cNvSpPr/>
            <p:nvPr/>
          </p:nvSpPr>
          <p:spPr>
            <a:xfrm>
              <a:off x="1143000" y="-1524000"/>
              <a:ext cx="9906000" cy="9906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14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A10523E7-9BC2-49B8-A4DC-85C85FFD9A31}"/>
              </a:ext>
            </a:extLst>
          </p:cNvPr>
          <p:cNvSpPr txBox="1"/>
          <p:nvPr/>
        </p:nvSpPr>
        <p:spPr>
          <a:xfrm>
            <a:off x="4212224" y="2622344"/>
            <a:ext cx="9863560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379" spc="183" dirty="0">
                <a:solidFill>
                  <a:schemeClr val="tx2">
                    <a:lumMod val="60000"/>
                    <a:lumOff val="40000"/>
                    <a:alpha val="60000"/>
                  </a:schemeClr>
                </a:solidFill>
                <a:effectLst>
                  <a:glow rad="25400">
                    <a:schemeClr val="tx2">
                      <a:lumMod val="60000"/>
                      <a:lumOff val="40000"/>
                      <a:alpha val="25000"/>
                    </a:schemeClr>
                  </a:glow>
                </a:effectLst>
                <a:latin typeface="苹方 常规" panose="020B0300000000000000" pitchFamily="34" charset="-122"/>
                <a:ea typeface="苹方 常规" panose="020B0300000000000000" pitchFamily="34" charset="-122"/>
              </a:rPr>
              <a:t>THANKS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3A568DF-655E-441B-9C89-5C82F3574805}"/>
              </a:ext>
            </a:extLst>
          </p:cNvPr>
          <p:cNvGrpSpPr/>
          <p:nvPr/>
        </p:nvGrpSpPr>
        <p:grpSpPr>
          <a:xfrm>
            <a:off x="1986040" y="4013213"/>
            <a:ext cx="5189858" cy="5794476"/>
            <a:chOff x="1437484" y="2039583"/>
            <a:chExt cx="3689351" cy="4119160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FC8DA0D-57F0-4DFF-9E23-08A9F57D7E79}"/>
                </a:ext>
              </a:extLst>
            </p:cNvPr>
            <p:cNvCxnSpPr>
              <a:cxnSpLocks/>
            </p:cNvCxnSpPr>
            <p:nvPr/>
          </p:nvCxnSpPr>
          <p:spPr>
            <a:xfrm>
              <a:off x="5126835" y="3951967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A8E8C8E-6B2A-4009-91A4-2512389B2D4F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84" y="3976974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E6D26FAF-F761-4DEE-8324-C065D760B0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2992937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AFEFBC0F-BCD2-4E98-85AE-3279E5133F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530758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3412157A-9323-49C7-BD83-8A8B06C78CF9}"/>
                </a:ext>
              </a:extLst>
            </p:cNvPr>
            <p:cNvCxnSpPr>
              <a:cxnSpLocks/>
            </p:cNvCxnSpPr>
            <p:nvPr/>
          </p:nvCxnSpPr>
          <p:spPr>
            <a:xfrm>
              <a:off x="4764884" y="450475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F1C848A-83D5-4C65-A5AF-079E890A2515}"/>
                </a:ext>
              </a:extLst>
            </p:cNvPr>
            <p:cNvCxnSpPr>
              <a:cxnSpLocks/>
            </p:cNvCxnSpPr>
            <p:nvPr/>
          </p:nvCxnSpPr>
          <p:spPr>
            <a:xfrm>
              <a:off x="4479159" y="3756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A4341F2-9BD8-4F15-8C02-3F0E51D87C69}"/>
                </a:ext>
              </a:extLst>
            </p:cNvPr>
            <p:cNvCxnSpPr>
              <a:cxnSpLocks/>
            </p:cNvCxnSpPr>
            <p:nvPr/>
          </p:nvCxnSpPr>
          <p:spPr>
            <a:xfrm>
              <a:off x="4349344" y="3121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796BC809-9222-4F00-AB6A-3A84AF7CD3D2}"/>
                </a:ext>
              </a:extLst>
            </p:cNvPr>
            <p:cNvCxnSpPr>
              <a:cxnSpLocks/>
            </p:cNvCxnSpPr>
            <p:nvPr/>
          </p:nvCxnSpPr>
          <p:spPr>
            <a:xfrm>
              <a:off x="3639756" y="3392618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0086B9-5461-4BA7-B0BA-48AF7512F1EF}"/>
                </a:ext>
              </a:extLst>
            </p:cNvPr>
            <p:cNvCxnSpPr>
              <a:cxnSpLocks/>
            </p:cNvCxnSpPr>
            <p:nvPr/>
          </p:nvCxnSpPr>
          <p:spPr>
            <a:xfrm>
              <a:off x="2888014" y="3688981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833582A-D8BE-4053-AB5C-55BFECA2E45B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51" y="3192777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610079C5-6A77-415C-8425-C1A33DB125D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10" y="3900834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3E99BC1-9C7E-4811-9754-85A375AACEDC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59" y="4749718"/>
              <a:ext cx="0" cy="60121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F44B640-74FD-47CC-8601-1ADE042443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17" y="5184862"/>
              <a:ext cx="0" cy="642879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BA6B846-2319-4BF5-975D-8E63E7D0FCCB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96" y="4813210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993E564-00FB-4256-B53B-8EC3B88A9662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64" y="44336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953B59E-8501-42C2-8B39-4E3617F66ACC}"/>
                </a:ext>
              </a:extLst>
            </p:cNvPr>
            <p:cNvCxnSpPr>
              <a:cxnSpLocks/>
            </p:cNvCxnSpPr>
            <p:nvPr/>
          </p:nvCxnSpPr>
          <p:spPr>
            <a:xfrm>
              <a:off x="2543204" y="2298742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010F8956-7A8D-4629-B091-E0F3DBE81F4E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84" y="369762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635A8602-C28D-4074-A34E-39674B78AFC6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23" y="5067097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D35C98B3-30B3-4B11-AC43-97FE1AA4B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56759" y="32933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458750EE-5758-47CF-9100-C3834D7C053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68" y="2318941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B7DE4EC-851A-44F3-94C1-AD01239DC32B}"/>
                </a:ext>
              </a:extLst>
            </p:cNvPr>
            <p:cNvCxnSpPr>
              <a:cxnSpLocks/>
            </p:cNvCxnSpPr>
            <p:nvPr/>
          </p:nvCxnSpPr>
          <p:spPr>
            <a:xfrm>
              <a:off x="3057739" y="2039583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F0EAB38-5BF3-493B-ABCB-DDF39FD36169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84" y="2532826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F2FF5D1-5C7E-4EDD-9577-848DADB3937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48" y="2318941"/>
              <a:ext cx="0" cy="90031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F69A644-61E3-4231-96EB-01377AEFAA8B}"/>
              </a:ext>
            </a:extLst>
          </p:cNvPr>
          <p:cNvGrpSpPr/>
          <p:nvPr/>
        </p:nvGrpSpPr>
        <p:grpSpPr>
          <a:xfrm>
            <a:off x="5740152" y="6208590"/>
            <a:ext cx="5189858" cy="5794476"/>
            <a:chOff x="1437484" y="2039583"/>
            <a:chExt cx="3689351" cy="4119160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A9F2614B-849A-4A25-BABE-CB37EB560758}"/>
                </a:ext>
              </a:extLst>
            </p:cNvPr>
            <p:cNvCxnSpPr>
              <a:cxnSpLocks/>
            </p:cNvCxnSpPr>
            <p:nvPr/>
          </p:nvCxnSpPr>
          <p:spPr>
            <a:xfrm>
              <a:off x="5126835" y="3951967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BB320F47-0A25-4C8C-9D54-9C8E96EF28E9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84" y="3976974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53A8D78-AD9D-4185-AD87-8238A281C4D2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2992937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AEA4D436-CA1B-41B7-892D-F954A1AA8A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530758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59D3342-3B8C-40B4-A02D-9795E9657B11}"/>
                </a:ext>
              </a:extLst>
            </p:cNvPr>
            <p:cNvCxnSpPr>
              <a:cxnSpLocks/>
            </p:cNvCxnSpPr>
            <p:nvPr/>
          </p:nvCxnSpPr>
          <p:spPr>
            <a:xfrm>
              <a:off x="4764884" y="450475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D201AE1B-0B8C-4D55-BEAE-E3D559AC5A82}"/>
                </a:ext>
              </a:extLst>
            </p:cNvPr>
            <p:cNvCxnSpPr>
              <a:cxnSpLocks/>
            </p:cNvCxnSpPr>
            <p:nvPr/>
          </p:nvCxnSpPr>
          <p:spPr>
            <a:xfrm>
              <a:off x="4479159" y="3756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04ACC139-92C2-4996-893A-CA7BBF07A8AE}"/>
                </a:ext>
              </a:extLst>
            </p:cNvPr>
            <p:cNvCxnSpPr>
              <a:cxnSpLocks/>
            </p:cNvCxnSpPr>
            <p:nvPr/>
          </p:nvCxnSpPr>
          <p:spPr>
            <a:xfrm>
              <a:off x="4349344" y="3121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F8C6B5C-7D00-4128-9703-A057B951BC24}"/>
                </a:ext>
              </a:extLst>
            </p:cNvPr>
            <p:cNvCxnSpPr>
              <a:cxnSpLocks/>
            </p:cNvCxnSpPr>
            <p:nvPr/>
          </p:nvCxnSpPr>
          <p:spPr>
            <a:xfrm>
              <a:off x="3639756" y="3392618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3DCEC7C-ED6C-4C17-883F-853F25D834FC}"/>
                </a:ext>
              </a:extLst>
            </p:cNvPr>
            <p:cNvCxnSpPr>
              <a:cxnSpLocks/>
            </p:cNvCxnSpPr>
            <p:nvPr/>
          </p:nvCxnSpPr>
          <p:spPr>
            <a:xfrm>
              <a:off x="2888014" y="3688981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3C44E84F-2996-46EC-9AB8-CF649B343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51" y="3192777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57E51B7C-66FD-470E-AAA4-33E9AB9CFAE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10" y="3900834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1F7191F-0025-4212-83E3-8038CC891052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59" y="4749718"/>
              <a:ext cx="0" cy="60121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EF120A92-B88A-476C-A38C-12706AFCED7E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17" y="5184862"/>
              <a:ext cx="0" cy="642879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3ACFEDC6-C077-4C14-AC5D-5E71B6C3DE98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96" y="4813210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00B419A0-59C2-43CF-B2AF-812BD0BCC944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64" y="44336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3BF4530E-D87A-4FC0-BC30-0CFB025C3C83}"/>
                </a:ext>
              </a:extLst>
            </p:cNvPr>
            <p:cNvCxnSpPr>
              <a:cxnSpLocks/>
            </p:cNvCxnSpPr>
            <p:nvPr/>
          </p:nvCxnSpPr>
          <p:spPr>
            <a:xfrm>
              <a:off x="2543204" y="2298742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4C56BA39-A414-4456-B9CC-14B1B2039A96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84" y="369762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BA30C39-95E3-4D4A-927F-6513795ADCA3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23" y="5067097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B053D347-FC56-403D-862F-E75C1F627C1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759" y="32933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C8A37ED-3F4F-4054-AD69-8A9770FAE455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68" y="2318941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EDB3DC3B-C189-417B-8D1F-D8531D47340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739" y="2039583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B0A8A83E-05D2-4E91-95EF-262FEB7A92D2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84" y="2532826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2FB8C03B-0F8C-4882-B1CA-C12EBB284FA6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48" y="2318941"/>
              <a:ext cx="0" cy="90031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  <a:lumMod val="100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432CD14D-3056-4E23-83AA-29F83B3231AB}"/>
              </a:ext>
            </a:extLst>
          </p:cNvPr>
          <p:cNvGrpSpPr/>
          <p:nvPr/>
        </p:nvGrpSpPr>
        <p:grpSpPr>
          <a:xfrm>
            <a:off x="10527707" y="4478292"/>
            <a:ext cx="5189858" cy="5794476"/>
            <a:chOff x="1437484" y="2039583"/>
            <a:chExt cx="3689351" cy="4119160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B3ADB7AA-B581-47F1-A747-75069FDFF02D}"/>
                </a:ext>
              </a:extLst>
            </p:cNvPr>
            <p:cNvCxnSpPr>
              <a:cxnSpLocks/>
            </p:cNvCxnSpPr>
            <p:nvPr/>
          </p:nvCxnSpPr>
          <p:spPr>
            <a:xfrm>
              <a:off x="5126835" y="3951967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1172A3C7-22F1-4CBF-813D-614B451EE973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84" y="3976974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C8F957B-CA66-470A-9FEC-FF2EC3F3BF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2992937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2072882F-D4C7-4E1D-A31A-CC82C934B5BD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530758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AC2E8852-6D99-4079-8D53-9D837ADD56BB}"/>
                </a:ext>
              </a:extLst>
            </p:cNvPr>
            <p:cNvCxnSpPr>
              <a:cxnSpLocks/>
            </p:cNvCxnSpPr>
            <p:nvPr/>
          </p:nvCxnSpPr>
          <p:spPr>
            <a:xfrm>
              <a:off x="4764884" y="450475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2ABEB642-3A3E-48BD-BC1A-605761C1F553}"/>
                </a:ext>
              </a:extLst>
            </p:cNvPr>
            <p:cNvCxnSpPr>
              <a:cxnSpLocks/>
            </p:cNvCxnSpPr>
            <p:nvPr/>
          </p:nvCxnSpPr>
          <p:spPr>
            <a:xfrm>
              <a:off x="4479159" y="3756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7B30844-1256-4DBA-A8F1-E1DF44C24A71}"/>
                </a:ext>
              </a:extLst>
            </p:cNvPr>
            <p:cNvCxnSpPr>
              <a:cxnSpLocks/>
            </p:cNvCxnSpPr>
            <p:nvPr/>
          </p:nvCxnSpPr>
          <p:spPr>
            <a:xfrm>
              <a:off x="4349344" y="3121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35F1B80-6C48-4882-B445-598B6E757A38}"/>
                </a:ext>
              </a:extLst>
            </p:cNvPr>
            <p:cNvCxnSpPr>
              <a:cxnSpLocks/>
            </p:cNvCxnSpPr>
            <p:nvPr/>
          </p:nvCxnSpPr>
          <p:spPr>
            <a:xfrm>
              <a:off x="3639756" y="3392618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20CF4060-DC53-4E6B-AC2C-AB01F0741452}"/>
                </a:ext>
              </a:extLst>
            </p:cNvPr>
            <p:cNvCxnSpPr>
              <a:cxnSpLocks/>
            </p:cNvCxnSpPr>
            <p:nvPr/>
          </p:nvCxnSpPr>
          <p:spPr>
            <a:xfrm>
              <a:off x="2888014" y="3688981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0A388E4-8588-4CE8-BD21-4CC9A8201488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51" y="3192777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629F3423-A0DC-4C1A-BCCE-87DCA1EA17BB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10" y="3900834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325ACEC0-51C3-41B9-B54C-D2A7B901137C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59" y="4749718"/>
              <a:ext cx="0" cy="60121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C2318021-2B87-4F0E-AE4E-0AF39C678F4A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17" y="5184862"/>
              <a:ext cx="0" cy="642879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7C7F0251-5E82-471E-BD05-9BCEFB6CFC1D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96" y="4813210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9A41040C-322A-4A2B-AF6E-8FD663DA5FFB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64" y="44336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6A9E4E83-EC8F-4E56-AFED-AFC141FCE3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3204" y="2298742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8789F1A6-5BBA-48EE-AF8B-763716FBB7C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84" y="369762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C7B10C23-F06B-41B8-97E1-DD867DD8497D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23" y="5067097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0B8F1A23-6A3F-4CEF-A7F3-FC68E464FFE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759" y="32933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F3F259F2-DF3F-44BF-AEEE-62F263D2DC1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68" y="2318941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9AF99A5B-7A78-4A09-A87C-99091438AF81}"/>
                </a:ext>
              </a:extLst>
            </p:cNvPr>
            <p:cNvCxnSpPr>
              <a:cxnSpLocks/>
            </p:cNvCxnSpPr>
            <p:nvPr/>
          </p:nvCxnSpPr>
          <p:spPr>
            <a:xfrm>
              <a:off x="3057739" y="2039583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B2E34E6E-6FE8-415E-B2EA-A53E8A31DFB8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84" y="2532826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EFCB5F6-4F17-4E63-8436-05AE0B75D0F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48" y="2318941"/>
              <a:ext cx="0" cy="90031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4EF866D4-AE8E-459C-931B-D0B5ACD87281}"/>
              </a:ext>
            </a:extLst>
          </p:cNvPr>
          <p:cNvGrpSpPr/>
          <p:nvPr/>
        </p:nvGrpSpPr>
        <p:grpSpPr>
          <a:xfrm>
            <a:off x="14764964" y="3552612"/>
            <a:ext cx="5189858" cy="5794476"/>
            <a:chOff x="1437484" y="2039583"/>
            <a:chExt cx="3689351" cy="4119160"/>
          </a:xfrm>
        </p:grpSpPr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CECA7D30-53B7-4AD5-9677-F0AB2205A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26835" y="3951967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9E18D1C-05E4-43D7-BA90-DE16D092F8B6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84" y="3976974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F397E75C-591D-4CE1-94D6-56983868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2992937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656BDB6F-1975-4842-9899-58FE89D7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530758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2B08E17B-E2CC-4A0D-8B3A-2A0F3D7FB40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884" y="450475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2EF72A01-A7C1-470A-BFB9-8F7D2312F32D}"/>
                </a:ext>
              </a:extLst>
            </p:cNvPr>
            <p:cNvCxnSpPr>
              <a:cxnSpLocks/>
            </p:cNvCxnSpPr>
            <p:nvPr/>
          </p:nvCxnSpPr>
          <p:spPr>
            <a:xfrm>
              <a:off x="4479159" y="3756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ACFCC376-EE0B-45CC-B2FB-A33255BC26AD}"/>
                </a:ext>
              </a:extLst>
            </p:cNvPr>
            <p:cNvCxnSpPr>
              <a:cxnSpLocks/>
            </p:cNvCxnSpPr>
            <p:nvPr/>
          </p:nvCxnSpPr>
          <p:spPr>
            <a:xfrm>
              <a:off x="4349344" y="3121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E9BA855F-3541-4F88-BF8C-71D6702F039D}"/>
                </a:ext>
              </a:extLst>
            </p:cNvPr>
            <p:cNvCxnSpPr>
              <a:cxnSpLocks/>
            </p:cNvCxnSpPr>
            <p:nvPr/>
          </p:nvCxnSpPr>
          <p:spPr>
            <a:xfrm>
              <a:off x="3639756" y="3392618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FC8902BE-6355-4B16-BCBC-DC853EB210F8}"/>
                </a:ext>
              </a:extLst>
            </p:cNvPr>
            <p:cNvCxnSpPr>
              <a:cxnSpLocks/>
            </p:cNvCxnSpPr>
            <p:nvPr/>
          </p:nvCxnSpPr>
          <p:spPr>
            <a:xfrm>
              <a:off x="2888014" y="3688981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B42A6760-172F-4E68-951A-572DB8500DBD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51" y="3192777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C12CA43B-EE38-4D88-85E5-2BDB45CF0450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10" y="3900834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9D3B7AB7-B956-4B88-9D46-FD0287004F55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59" y="4749718"/>
              <a:ext cx="0" cy="60121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8E2B778-8BFC-491A-90AC-D92EF78FDC44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17" y="5184862"/>
              <a:ext cx="0" cy="642879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435EEB7D-CB08-4548-862C-3EFAC3D38504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96" y="4813210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8E42381F-55A2-4ABC-A341-53D349A872B7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64" y="44336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F347241-0306-4911-A211-F766022EE368}"/>
                </a:ext>
              </a:extLst>
            </p:cNvPr>
            <p:cNvCxnSpPr>
              <a:cxnSpLocks/>
            </p:cNvCxnSpPr>
            <p:nvPr/>
          </p:nvCxnSpPr>
          <p:spPr>
            <a:xfrm>
              <a:off x="2543204" y="2298742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D7F81A8B-EF0D-41AE-85EA-0F73F8426376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84" y="369762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73C963AA-0F13-4E5F-9364-DA41F7CAB13C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23" y="5067097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42D15E-3956-4ACA-BFC4-36B84B0284A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759" y="32933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7F85A810-C47A-4886-9470-50BC23525383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68" y="2318941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8052D88D-B2CA-46EB-9527-EAD1CB4EEBED}"/>
                </a:ext>
              </a:extLst>
            </p:cNvPr>
            <p:cNvCxnSpPr>
              <a:cxnSpLocks/>
            </p:cNvCxnSpPr>
            <p:nvPr/>
          </p:nvCxnSpPr>
          <p:spPr>
            <a:xfrm>
              <a:off x="3057739" y="2039583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9D7F43B-B3C5-4421-8812-223D9336EBFC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84" y="2532826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A1D19D4D-67C7-4FE5-9EA4-93166D3B89E1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48" y="2318941"/>
              <a:ext cx="0" cy="90031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CB394DEA-0DCC-4E98-ABE4-42311B956337}"/>
              </a:ext>
            </a:extLst>
          </p:cNvPr>
          <p:cNvGrpSpPr/>
          <p:nvPr/>
        </p:nvGrpSpPr>
        <p:grpSpPr>
          <a:xfrm>
            <a:off x="-1814815" y="2317446"/>
            <a:ext cx="5189858" cy="5794476"/>
            <a:chOff x="1437484" y="2039583"/>
            <a:chExt cx="3689351" cy="4119160"/>
          </a:xfrm>
        </p:grpSpPr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98C10095-6E8B-4079-82F4-1987C80EEC95}"/>
                </a:ext>
              </a:extLst>
            </p:cNvPr>
            <p:cNvCxnSpPr>
              <a:cxnSpLocks/>
            </p:cNvCxnSpPr>
            <p:nvPr/>
          </p:nvCxnSpPr>
          <p:spPr>
            <a:xfrm>
              <a:off x="5126835" y="3951967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3C4BE7BD-0AA2-483F-A33B-D774D82DA499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84" y="3976974"/>
              <a:ext cx="0" cy="110557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E9F2A9A2-0124-4350-895F-04BB675F1D14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2992937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823FBAFE-F41D-4E21-88A6-E47B839B91BE}"/>
                </a:ext>
              </a:extLst>
            </p:cNvPr>
            <p:cNvCxnSpPr>
              <a:cxnSpLocks/>
            </p:cNvCxnSpPr>
            <p:nvPr/>
          </p:nvCxnSpPr>
          <p:spPr>
            <a:xfrm>
              <a:off x="1602584" y="530758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F79A6FCF-2BA8-4A50-8BE1-758809C19C09}"/>
                </a:ext>
              </a:extLst>
            </p:cNvPr>
            <p:cNvCxnSpPr>
              <a:cxnSpLocks/>
            </p:cNvCxnSpPr>
            <p:nvPr/>
          </p:nvCxnSpPr>
          <p:spPr>
            <a:xfrm>
              <a:off x="4764884" y="4504756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02815AF4-497E-4305-B32B-3D17908DC3F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159" y="3756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D6070796-869C-476C-8833-C5B6D72B4664}"/>
                </a:ext>
              </a:extLst>
            </p:cNvPr>
            <p:cNvCxnSpPr>
              <a:cxnSpLocks/>
            </p:cNvCxnSpPr>
            <p:nvPr/>
          </p:nvCxnSpPr>
          <p:spPr>
            <a:xfrm>
              <a:off x="4349344" y="3121779"/>
              <a:ext cx="0" cy="851157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2B02D54F-5247-4BDC-805A-6A894BC58C16}"/>
                </a:ext>
              </a:extLst>
            </p:cNvPr>
            <p:cNvCxnSpPr>
              <a:cxnSpLocks/>
            </p:cNvCxnSpPr>
            <p:nvPr/>
          </p:nvCxnSpPr>
          <p:spPr>
            <a:xfrm>
              <a:off x="3639756" y="3392618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EA1D714-083A-4CB0-8003-5B1BEF94DD53}"/>
                </a:ext>
              </a:extLst>
            </p:cNvPr>
            <p:cNvCxnSpPr>
              <a:cxnSpLocks/>
            </p:cNvCxnSpPr>
            <p:nvPr/>
          </p:nvCxnSpPr>
          <p:spPr>
            <a:xfrm>
              <a:off x="2888014" y="3688981"/>
              <a:ext cx="0" cy="451476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CEB8933-35EC-4885-AE8D-89F885C073F9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51" y="3192777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7B232708-B0A9-4A88-862F-DCF466510736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10" y="3900834"/>
              <a:ext cx="0" cy="90573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2645440B-38B9-40C6-B0B0-BD71B67DC06E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59" y="4749718"/>
              <a:ext cx="0" cy="601218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FF002C88-A4AA-4052-907B-59DB98C0E3AB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17" y="5184862"/>
              <a:ext cx="0" cy="642879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79478AAC-C17A-43EB-9EDD-3A62BCA3AD17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96" y="4813210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A48CFBD5-122D-4123-8B49-9DC4BBC23415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64" y="44336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4603043-71DB-4DA6-B565-A35DC63CB471}"/>
                </a:ext>
              </a:extLst>
            </p:cNvPr>
            <p:cNvCxnSpPr>
              <a:cxnSpLocks/>
            </p:cNvCxnSpPr>
            <p:nvPr/>
          </p:nvCxnSpPr>
          <p:spPr>
            <a:xfrm>
              <a:off x="2543204" y="2298742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E67FDF93-B5BC-4B7E-83A2-9E15D581B0F5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84" y="369762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AF2D80DF-3712-4BB4-82D7-E018B7EE20BB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23" y="5067097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4435AE1E-7B64-4BF5-8BB8-8A896096F277}"/>
                </a:ext>
              </a:extLst>
            </p:cNvPr>
            <p:cNvCxnSpPr>
              <a:cxnSpLocks/>
            </p:cNvCxnSpPr>
            <p:nvPr/>
          </p:nvCxnSpPr>
          <p:spPr>
            <a:xfrm>
              <a:off x="3256759" y="3293379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0D2A9FF9-B2AF-49A6-83F8-9D75C48F2D5F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68" y="2318941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37F3FD4-67F9-4D6D-9233-1ECFBAA3DC6B}"/>
                </a:ext>
              </a:extLst>
            </p:cNvPr>
            <p:cNvCxnSpPr>
              <a:cxnSpLocks/>
            </p:cNvCxnSpPr>
            <p:nvPr/>
          </p:nvCxnSpPr>
          <p:spPr>
            <a:xfrm>
              <a:off x="3057739" y="2039583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53945114-6BA1-49B7-AF8F-91FA1864E14C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84" y="2532826"/>
              <a:ext cx="0" cy="101453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C7D581D6-D080-499F-8713-E0EEBF001563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48" y="2318941"/>
              <a:ext cx="0" cy="900311"/>
            </a:xfrm>
            <a:prstGeom prst="line">
              <a:avLst/>
            </a:prstGeom>
            <a:ln w="28575" cap="rnd">
              <a:gradFill>
                <a:gsLst>
                  <a:gs pos="53000">
                    <a:srgbClr val="8497B0">
                      <a:alpha val="5000"/>
                    </a:srgbClr>
                  </a:gs>
                  <a:gs pos="85000">
                    <a:schemeClr val="tx2">
                      <a:lumMod val="60000"/>
                      <a:lumOff val="40000"/>
                      <a:alpha val="0"/>
                    </a:schemeClr>
                  </a:gs>
                  <a:gs pos="0">
                    <a:schemeClr val="tx2">
                      <a:alpha val="10000"/>
                      <a:lumMod val="95000"/>
                      <a:lumOff val="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23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7999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3714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3C4EB3-FFDA-4E51-A3FC-553CED678E53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109DFA9-DFD6-4B67-90E9-4CAA368362C3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A4A0616-1C72-4794-BAEC-5E78EB437CD8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08480067-CC72-4E2E-8098-8B75E723B9C7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AAD7FDF-E0DA-4146-B0F2-BE0E5DDAAA4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团队介绍</a:t>
              </a:r>
              <a:r>
                <a:rPr lang="en-US" altLang="zh-CN" sz="3376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-</a:t>
              </a:r>
              <a:r>
                <a:rPr lang="ja-JP" altLang="en-US" sz="3376" spc="183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成员</a:t>
              </a: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094" y="2751793"/>
            <a:ext cx="3106281" cy="44471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89094" y="7407787"/>
            <a:ext cx="310628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周青松  </a:t>
            </a:r>
            <a:endParaRPr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哈工深电子与通信工程研一 </a:t>
            </a:r>
            <a:endParaRPr lang="en-US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25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Kaggle</a:t>
            </a:r>
            <a:r>
              <a:rPr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endParaRPr kumimoji="1" lang="zh-CN" altLang="en-US" sz="225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7002" y="7349386"/>
            <a:ext cx="318161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林智敏</a:t>
            </a:r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重庆邮电大学计算机研二 </a:t>
            </a:r>
            <a:endParaRPr kumimoji="1" lang="en-US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25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Kaggle</a:t>
            </a:r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endParaRPr kumimoji="1" lang="zh-CN" altLang="en-US" sz="225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313700" y="7355356"/>
            <a:ext cx="2985179" cy="135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罗宾理</a:t>
            </a:r>
          </a:p>
          <a:p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Mind Rank </a:t>
            </a:r>
            <a:r>
              <a:rPr kumimoji="1" lang="ja-JP" altLang="en-US" sz="225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算法科学家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3" y="2729698"/>
            <a:ext cx="3138858" cy="44471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2695" y="7383658"/>
            <a:ext cx="2799535" cy="14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5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Msc</a:t>
            </a:r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牛张明</a:t>
            </a:r>
            <a:endParaRPr kumimoji="1" lang="en-GB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Mind</a:t>
            </a:r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Rank</a:t>
            </a:r>
          </a:p>
          <a:p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25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mindrank.ai</a:t>
            </a:r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联合创始人</a:t>
            </a:r>
            <a:endParaRPr kumimoji="1" lang="en-GB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009635" y="7383658"/>
            <a:ext cx="2799535" cy="192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714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李劳</a:t>
            </a:r>
            <a:endParaRPr kumimoji="1" lang="en-US" altLang="zh-CN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Mind</a:t>
            </a:r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Rank</a:t>
            </a:r>
            <a:r>
              <a:rPr kumimoji="1" lang="zh-CN" altLang="en-US" sz="225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算法工程师</a:t>
            </a:r>
            <a:endParaRPr kumimoji="1" lang="en-US" altLang="zh-CN" sz="225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3714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02" y="2729695"/>
            <a:ext cx="3382087" cy="44471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635" y="2729695"/>
            <a:ext cx="3338213" cy="44471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246D0-BDAF-3B4D-ABDA-99471415D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89" y="2705277"/>
            <a:ext cx="3106281" cy="4495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E63DCE-7135-DD4E-8EA8-04DA0CF4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5478" y="2725850"/>
            <a:ext cx="3338213" cy="44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3714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3C4EB3-FFDA-4E51-A3FC-553CED678E53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109DFA9-DFD6-4B67-90E9-4CAA368362C3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A4A0616-1C72-4794-BAEC-5E78EB437CD8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08480067-CC72-4E2E-8098-8B75E723B9C7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AAD7FDF-E0DA-4146-B0F2-BE0E5DDAAA45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ja-JP" altLang="en-US" sz="3376" spc="183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团队介绍</a:t>
              </a:r>
              <a:r>
                <a:rPr lang="en-US" altLang="zh-CN" sz="3376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-</a:t>
              </a:r>
              <a:r>
                <a:rPr lang="zh-CN" altLang="en-US" sz="3376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荣誉</a:t>
              </a:r>
              <a:endParaRPr lang="en-US" altLang="zh-CN" sz="3376" spc="183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1573" y="2485264"/>
            <a:ext cx="130834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➣易观性别年龄预测    冠军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➣太湖企业合规风险预测   冠军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➣华为极客算法大赛   冠军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WDD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企业获投概率预测    冠军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➣云移杯评论观点情感预测    冠军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2019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数字中国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DCIC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总决赛冠军</a:t>
            </a: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mr-I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93274" y="2485266"/>
            <a:ext cx="826906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国际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ACM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KDD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cup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2018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常规赛道全球第一名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ACM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KDD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cup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2019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常规赛道全球第七名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Kaggle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宠物领养速度预测 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10/2023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金牌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Kaggle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8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ieee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反欺诈预测    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10/6381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金牌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➣</a:t>
            </a:r>
            <a:r>
              <a:rPr kumimoji="1" lang="en-US" altLang="zh-CN" sz="28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Kaggle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人类蛋白质图谱图像分类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11/2169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金牌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mr-I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501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5C5925-26B8-4663-BF0F-278E6E7824FA}"/>
              </a:ext>
            </a:extLst>
          </p:cNvPr>
          <p:cNvGrpSpPr/>
          <p:nvPr/>
        </p:nvGrpSpPr>
        <p:grpSpPr>
          <a:xfrm>
            <a:off x="1508479" y="2384053"/>
            <a:ext cx="3337052" cy="4375962"/>
            <a:chOff x="1137983" y="1694764"/>
            <a:chExt cx="2372234" cy="311077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FE125A-54D4-44C3-92CE-3548BA314E22}"/>
                </a:ext>
              </a:extLst>
            </p:cNvPr>
            <p:cNvGrpSpPr/>
            <p:nvPr/>
          </p:nvGrpSpPr>
          <p:grpSpPr>
            <a:xfrm>
              <a:off x="1384300" y="1694764"/>
              <a:ext cx="1879600" cy="1879600"/>
              <a:chOff x="4826000" y="2159000"/>
              <a:chExt cx="2540000" cy="2540000"/>
            </a:xfrm>
          </p:grpSpPr>
          <p:sp>
            <p:nvSpPr>
              <p:cNvPr id="2" name="菱形 1">
                <a:extLst>
                  <a:ext uri="{FF2B5EF4-FFF2-40B4-BE49-F238E27FC236}">
                    <a16:creationId xmlns:a16="http://schemas.microsoft.com/office/drawing/2014/main" id="{555456A7-5619-4F7A-B7CE-98680B9552C5}"/>
                  </a:ext>
                </a:extLst>
              </p:cNvPr>
              <p:cNvSpPr/>
              <p:nvPr/>
            </p:nvSpPr>
            <p:spPr>
              <a:xfrm>
                <a:off x="5007204" y="2340204"/>
                <a:ext cx="2177592" cy="2177592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931A2D2A-3CAE-45FE-BB88-6714518B4EF4}"/>
                  </a:ext>
                </a:extLst>
              </p:cNvPr>
              <p:cNvSpPr/>
              <p:nvPr/>
            </p:nvSpPr>
            <p:spPr>
              <a:xfrm>
                <a:off x="4826000" y="2159000"/>
                <a:ext cx="2540000" cy="2540000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EF9B783-5290-4960-923A-33E6E88F5058}"/>
                  </a:ext>
                </a:extLst>
              </p:cNvPr>
              <p:cNvSpPr/>
              <p:nvPr/>
            </p:nvSpPr>
            <p:spPr>
              <a:xfrm>
                <a:off x="5198948" y="2531948"/>
                <a:ext cx="1794104" cy="1794104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87E667C-97A7-4B31-A3F7-30D581CEA14F}"/>
                </a:ext>
              </a:extLst>
            </p:cNvPr>
            <p:cNvGrpSpPr/>
            <p:nvPr/>
          </p:nvGrpSpPr>
          <p:grpSpPr>
            <a:xfrm>
              <a:off x="1137983" y="3708455"/>
              <a:ext cx="2372234" cy="1097080"/>
              <a:chOff x="763464" y="4950429"/>
              <a:chExt cx="2372234" cy="1097080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5E6741A-C42D-45BF-8F0B-3B9691EEC43C}"/>
                  </a:ext>
                </a:extLst>
              </p:cNvPr>
              <p:cNvSpPr txBox="1"/>
              <p:nvPr/>
            </p:nvSpPr>
            <p:spPr>
              <a:xfrm>
                <a:off x="763464" y="4950429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C691D87-8E85-4DBA-8788-5394343E097F}"/>
                  </a:ext>
                </a:extLst>
              </p:cNvPr>
              <p:cNvSpPr txBox="1"/>
              <p:nvPr/>
            </p:nvSpPr>
            <p:spPr>
              <a:xfrm>
                <a:off x="847067" y="5372811"/>
                <a:ext cx="2205029" cy="674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提供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app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应用的描述文本</a:t>
                </a: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D9A8699-6E42-4454-85BC-88DB5CDD4937}"/>
              </a:ext>
            </a:extLst>
          </p:cNvPr>
          <p:cNvGrpSpPr/>
          <p:nvPr/>
        </p:nvGrpSpPr>
        <p:grpSpPr>
          <a:xfrm>
            <a:off x="5486476" y="2384053"/>
            <a:ext cx="3337052" cy="4375962"/>
            <a:chOff x="1137983" y="1694764"/>
            <a:chExt cx="2372234" cy="311077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80B9806-A50E-49F9-A265-63E96F7745F9}"/>
                </a:ext>
              </a:extLst>
            </p:cNvPr>
            <p:cNvGrpSpPr/>
            <p:nvPr/>
          </p:nvGrpSpPr>
          <p:grpSpPr>
            <a:xfrm>
              <a:off x="1384300" y="1694764"/>
              <a:ext cx="1879600" cy="1879600"/>
              <a:chOff x="4826000" y="2159000"/>
              <a:chExt cx="2540000" cy="2540000"/>
            </a:xfrm>
          </p:grpSpPr>
          <p:sp>
            <p:nvSpPr>
              <p:cNvPr id="72" name="菱形 71">
                <a:extLst>
                  <a:ext uri="{FF2B5EF4-FFF2-40B4-BE49-F238E27FC236}">
                    <a16:creationId xmlns:a16="http://schemas.microsoft.com/office/drawing/2014/main" id="{3F906DA4-7864-4F27-BCB0-CD91CD131FDB}"/>
                  </a:ext>
                </a:extLst>
              </p:cNvPr>
              <p:cNvSpPr/>
              <p:nvPr/>
            </p:nvSpPr>
            <p:spPr>
              <a:xfrm>
                <a:off x="5007204" y="2340204"/>
                <a:ext cx="2177592" cy="2177592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2885395F-A8DF-457E-921C-057774B33B27}"/>
                  </a:ext>
                </a:extLst>
              </p:cNvPr>
              <p:cNvSpPr/>
              <p:nvPr/>
            </p:nvSpPr>
            <p:spPr>
              <a:xfrm>
                <a:off x="4826000" y="2159000"/>
                <a:ext cx="2540000" cy="2540000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ACE25539-3D41-48EF-AA21-5AEEE6051A39}"/>
                  </a:ext>
                </a:extLst>
              </p:cNvPr>
              <p:cNvSpPr/>
              <p:nvPr/>
            </p:nvSpPr>
            <p:spPr>
              <a:xfrm>
                <a:off x="5198948" y="2531948"/>
                <a:ext cx="1794104" cy="1794104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900A2F8-D565-4477-BB96-6E94718D35D0}"/>
                </a:ext>
              </a:extLst>
            </p:cNvPr>
            <p:cNvGrpSpPr/>
            <p:nvPr/>
          </p:nvGrpSpPr>
          <p:grpSpPr>
            <a:xfrm>
              <a:off x="1137983" y="3708455"/>
              <a:ext cx="2372234" cy="1097080"/>
              <a:chOff x="763464" y="4950429"/>
              <a:chExt cx="2372234" cy="1097080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ABA050-E55D-447B-95DE-77FA811E628B}"/>
                  </a:ext>
                </a:extLst>
              </p:cNvPr>
              <p:cNvSpPr txBox="1"/>
              <p:nvPr/>
            </p:nvSpPr>
            <p:spPr>
              <a:xfrm>
                <a:off x="763464" y="4950429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F9ABBC4-2455-495C-91DF-2BE420EAB7B5}"/>
                  </a:ext>
                </a:extLst>
              </p:cNvPr>
              <p:cNvSpPr txBox="1"/>
              <p:nvPr/>
            </p:nvSpPr>
            <p:spPr>
              <a:xfrm>
                <a:off x="847067" y="5372811"/>
                <a:ext cx="2205029" cy="674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预测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app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应用的所属类别</a:t>
                </a: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58BAFAB-A64D-47AD-97B8-A4AAA7B73250}"/>
              </a:ext>
            </a:extLst>
          </p:cNvPr>
          <p:cNvGrpSpPr/>
          <p:nvPr/>
        </p:nvGrpSpPr>
        <p:grpSpPr>
          <a:xfrm>
            <a:off x="9464478" y="2384053"/>
            <a:ext cx="3454658" cy="3925646"/>
            <a:chOff x="1137983" y="1694764"/>
            <a:chExt cx="2455837" cy="2790652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B2A032F-2258-4B6E-B0C7-AA1D47245D9C}"/>
                </a:ext>
              </a:extLst>
            </p:cNvPr>
            <p:cNvGrpSpPr/>
            <p:nvPr/>
          </p:nvGrpSpPr>
          <p:grpSpPr>
            <a:xfrm>
              <a:off x="1384300" y="1694764"/>
              <a:ext cx="1879600" cy="1879600"/>
              <a:chOff x="4826000" y="2159000"/>
              <a:chExt cx="2540000" cy="2540000"/>
            </a:xfrm>
          </p:grpSpPr>
          <p:sp>
            <p:nvSpPr>
              <p:cNvPr id="80" name="菱形 79">
                <a:extLst>
                  <a:ext uri="{FF2B5EF4-FFF2-40B4-BE49-F238E27FC236}">
                    <a16:creationId xmlns:a16="http://schemas.microsoft.com/office/drawing/2014/main" id="{E7531A10-5E60-481A-A5A0-6BA032A31D15}"/>
                  </a:ext>
                </a:extLst>
              </p:cNvPr>
              <p:cNvSpPr/>
              <p:nvPr/>
            </p:nvSpPr>
            <p:spPr>
              <a:xfrm>
                <a:off x="5007204" y="2340204"/>
                <a:ext cx="2177592" cy="2177592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F63C71F5-ACD3-442A-9D2B-40079D16E38E}"/>
                  </a:ext>
                </a:extLst>
              </p:cNvPr>
              <p:cNvSpPr/>
              <p:nvPr/>
            </p:nvSpPr>
            <p:spPr>
              <a:xfrm>
                <a:off x="4826000" y="2159000"/>
                <a:ext cx="2540000" cy="2540000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CC0307FC-FF33-4F07-A43D-E3B19F26AB1E}"/>
                  </a:ext>
                </a:extLst>
              </p:cNvPr>
              <p:cNvSpPr/>
              <p:nvPr/>
            </p:nvSpPr>
            <p:spPr>
              <a:xfrm>
                <a:off x="5198948" y="2531948"/>
                <a:ext cx="1794104" cy="1794104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3A28C6CC-C754-4492-AF05-EADEEBCF5C45}"/>
                </a:ext>
              </a:extLst>
            </p:cNvPr>
            <p:cNvGrpSpPr/>
            <p:nvPr/>
          </p:nvGrpSpPr>
          <p:grpSpPr>
            <a:xfrm>
              <a:off x="1137983" y="3708455"/>
              <a:ext cx="2455837" cy="776961"/>
              <a:chOff x="763464" y="4950429"/>
              <a:chExt cx="2455837" cy="776961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1F36C17-3990-4652-BD3A-1FA389F6C9DB}"/>
                  </a:ext>
                </a:extLst>
              </p:cNvPr>
              <p:cNvSpPr txBox="1"/>
              <p:nvPr/>
            </p:nvSpPr>
            <p:spPr>
              <a:xfrm>
                <a:off x="763464" y="4950429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评价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4F4E20-EAAE-46EC-A005-EE35F48FF124}"/>
                  </a:ext>
                </a:extLst>
              </p:cNvPr>
              <p:cNvSpPr txBox="1"/>
              <p:nvPr/>
            </p:nvSpPr>
            <p:spPr>
              <a:xfrm>
                <a:off x="847067" y="5372811"/>
                <a:ext cx="2372234" cy="35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SCORE=TOP_2_ACC</a:t>
                </a: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29B8B61-F5C5-4DFE-BEA2-753ECE117A18}"/>
              </a:ext>
            </a:extLst>
          </p:cNvPr>
          <p:cNvGrpSpPr/>
          <p:nvPr/>
        </p:nvGrpSpPr>
        <p:grpSpPr>
          <a:xfrm>
            <a:off x="13406946" y="2384047"/>
            <a:ext cx="4159247" cy="6104513"/>
            <a:chOff x="1112730" y="1694764"/>
            <a:chExt cx="2956713" cy="4339557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0EA88A88-3F7D-4265-8CD7-3D8067BA7F62}"/>
                </a:ext>
              </a:extLst>
            </p:cNvPr>
            <p:cNvGrpSpPr/>
            <p:nvPr/>
          </p:nvGrpSpPr>
          <p:grpSpPr>
            <a:xfrm>
              <a:off x="1384300" y="1694764"/>
              <a:ext cx="1879600" cy="1879600"/>
              <a:chOff x="4826000" y="2159000"/>
              <a:chExt cx="2540000" cy="2540000"/>
            </a:xfrm>
          </p:grpSpPr>
          <p:sp>
            <p:nvSpPr>
              <p:cNvPr id="92" name="菱形 91">
                <a:extLst>
                  <a:ext uri="{FF2B5EF4-FFF2-40B4-BE49-F238E27FC236}">
                    <a16:creationId xmlns:a16="http://schemas.microsoft.com/office/drawing/2014/main" id="{B7DC1058-1DB5-4C3B-8357-756561D54BC0}"/>
                  </a:ext>
                </a:extLst>
              </p:cNvPr>
              <p:cNvSpPr/>
              <p:nvPr/>
            </p:nvSpPr>
            <p:spPr>
              <a:xfrm>
                <a:off x="5007204" y="2340204"/>
                <a:ext cx="2177592" cy="2177592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1E56A856-9D8D-4CB0-89D1-92D633B36A7F}"/>
                  </a:ext>
                </a:extLst>
              </p:cNvPr>
              <p:cNvSpPr/>
              <p:nvPr/>
            </p:nvSpPr>
            <p:spPr>
              <a:xfrm>
                <a:off x="4826000" y="2159000"/>
                <a:ext cx="2540000" cy="2540000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D73EE271-0CCD-4936-96DF-DC2C7D1DDE94}"/>
                  </a:ext>
                </a:extLst>
              </p:cNvPr>
              <p:cNvSpPr/>
              <p:nvPr/>
            </p:nvSpPr>
            <p:spPr>
              <a:xfrm>
                <a:off x="5198948" y="2531948"/>
                <a:ext cx="1794104" cy="1794104"/>
              </a:xfrm>
              <a:custGeom>
                <a:avLst/>
                <a:gdLst>
                  <a:gd name="connsiteX0" fmla="*/ 2540000 w 2540000"/>
                  <a:gd name="connsiteY0" fmla="*/ 1270000 h 2540000"/>
                  <a:gd name="connsiteX1" fmla="*/ 1270000 w 2540000"/>
                  <a:gd name="connsiteY1" fmla="*/ 2540000 h 2540000"/>
                  <a:gd name="connsiteX2" fmla="*/ 0 w 2540000"/>
                  <a:gd name="connsiteY2" fmla="*/ 1270000 h 2540000"/>
                  <a:gd name="connsiteX3" fmla="*/ 1270000 w 2540000"/>
                  <a:gd name="connsiteY3" fmla="*/ 0 h 2540000"/>
                  <a:gd name="connsiteX4" fmla="*/ 2540000 w 2540000"/>
                  <a:gd name="connsiteY4" fmla="*/ 127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2540000" y="1270000"/>
                    </a:moveTo>
                    <a:lnTo>
                      <a:pt x="1270000" y="2540000"/>
                    </a:lnTo>
                    <a:lnTo>
                      <a:pt x="0" y="1270000"/>
                    </a:lnTo>
                    <a:lnTo>
                      <a:pt x="1270000" y="0"/>
                    </a:lnTo>
                    <a:lnTo>
                      <a:pt x="2540000" y="127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97A7928-0A40-4381-A20B-370EDFEBEEA0}"/>
                </a:ext>
              </a:extLst>
            </p:cNvPr>
            <p:cNvGrpSpPr/>
            <p:nvPr/>
          </p:nvGrpSpPr>
          <p:grpSpPr>
            <a:xfrm>
              <a:off x="1112730" y="3701696"/>
              <a:ext cx="2956713" cy="2332625"/>
              <a:chOff x="738211" y="4943670"/>
              <a:chExt cx="2956713" cy="2332625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A1EA7FC-F4F7-44C8-9A65-DBC6E5E37FCD}"/>
                  </a:ext>
                </a:extLst>
              </p:cNvPr>
              <p:cNvSpPr txBox="1"/>
              <p:nvPr/>
            </p:nvSpPr>
            <p:spPr>
              <a:xfrm>
                <a:off x="738211" y="4943670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分析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73750BD-E780-4A07-9404-44F7296BCE4F}"/>
                  </a:ext>
                </a:extLst>
              </p:cNvPr>
              <p:cNvSpPr txBox="1"/>
              <p:nvPr/>
            </p:nvSpPr>
            <p:spPr>
              <a:xfrm>
                <a:off x="847067" y="5372811"/>
                <a:ext cx="2847857" cy="1903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4363" lvl="1" indent="-401983">
                  <a:buFont typeface="Wingdings" charset="2"/>
                  <a:buChar char="n"/>
                </a:pPr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定位：多分类问题</a:t>
                </a:r>
                <a:endParaRPr kumimoji="1" lang="en-US" altLang="zh-CN" sz="2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84363" lvl="1" indent="-401983">
                  <a:buFont typeface="Wingdings" charset="2"/>
                  <a:buChar char="n"/>
                </a:pPr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难点：</a:t>
                </a:r>
                <a:endParaRPr kumimoji="1" lang="en-US" altLang="zh-CN" sz="2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➣类别多（总共</a:t>
                </a:r>
                <a:r>
                  <a:rPr kumimoji="1" lang="en-US" altLang="zh-CN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150</a:t>
                </a:r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个类别）</a:t>
                </a:r>
                <a:endParaRPr kumimoji="1" lang="en-US" altLang="zh-CN" sz="2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➣数据需求</a:t>
                </a:r>
                <a:r>
                  <a:rPr kumimoji="1" lang="en-US" altLang="zh-CN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复赛并未提供数据</a:t>
                </a:r>
                <a:r>
                  <a:rPr kumimoji="1" lang="en-US" altLang="zh-CN" sz="28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B8440D1-9909-4A2D-A0B1-02FE3093E8B7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0648C0A-8D7F-4E01-8D0D-D1D5002F36BE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CDF8AA7-5330-40EC-A048-3A4C16DEC902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AF11A4F-0C16-4A38-AB3B-CDE62E029D67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CC2F36A-79C6-49CB-8022-06C077AEF07C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赛题解读</a:t>
              </a:r>
            </a:p>
          </p:txBody>
        </p:sp>
      </p:grpSp>
      <p:sp>
        <p:nvSpPr>
          <p:cNvPr id="41" name="Shape 3584">
            <a:extLst>
              <a:ext uri="{FF2B5EF4-FFF2-40B4-BE49-F238E27FC236}">
                <a16:creationId xmlns:a16="http://schemas.microsoft.com/office/drawing/2014/main" id="{4D031425-B8A8-4E03-8659-E8270024A155}"/>
              </a:ext>
            </a:extLst>
          </p:cNvPr>
          <p:cNvSpPr/>
          <p:nvPr/>
        </p:nvSpPr>
        <p:spPr>
          <a:xfrm>
            <a:off x="2739971" y="3279029"/>
            <a:ext cx="874079" cy="8540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665" y="0"/>
                </a:moveTo>
                <a:lnTo>
                  <a:pt x="97665" y="0"/>
                </a:lnTo>
                <a:cubicBezTo>
                  <a:pt x="22334" y="0"/>
                  <a:pt x="22334" y="0"/>
                  <a:pt x="22334" y="0"/>
                </a:cubicBezTo>
                <a:cubicBezTo>
                  <a:pt x="0" y="37027"/>
                  <a:pt x="0" y="37027"/>
                  <a:pt x="0" y="37027"/>
                </a:cubicBezTo>
                <a:lnTo>
                  <a:pt x="0" y="51373"/>
                </a:lnTo>
                <a:cubicBezTo>
                  <a:pt x="0" y="56995"/>
                  <a:pt x="2839" y="59903"/>
                  <a:pt x="5678" y="62617"/>
                </a:cubicBezTo>
                <a:cubicBezTo>
                  <a:pt x="5678" y="105460"/>
                  <a:pt x="5678" y="105460"/>
                  <a:pt x="5678" y="105460"/>
                </a:cubicBezTo>
                <a:cubicBezTo>
                  <a:pt x="5678" y="114184"/>
                  <a:pt x="11167" y="119806"/>
                  <a:pt x="19495" y="119806"/>
                </a:cubicBezTo>
                <a:cubicBezTo>
                  <a:pt x="100315" y="119806"/>
                  <a:pt x="100315" y="119806"/>
                  <a:pt x="100315" y="119806"/>
                </a:cubicBezTo>
                <a:cubicBezTo>
                  <a:pt x="108832" y="119806"/>
                  <a:pt x="117160" y="114184"/>
                  <a:pt x="117160" y="105460"/>
                </a:cubicBezTo>
                <a:cubicBezTo>
                  <a:pt x="117160" y="62617"/>
                  <a:pt x="117160" y="62617"/>
                  <a:pt x="117160" y="62617"/>
                </a:cubicBezTo>
                <a:cubicBezTo>
                  <a:pt x="119810" y="59903"/>
                  <a:pt x="119810" y="56995"/>
                  <a:pt x="119810" y="51373"/>
                </a:cubicBezTo>
                <a:cubicBezTo>
                  <a:pt x="119810" y="48465"/>
                  <a:pt x="119810" y="37027"/>
                  <a:pt x="119810" y="37027"/>
                </a:cubicBezTo>
                <a:lnTo>
                  <a:pt x="97665" y="0"/>
                </a:lnTo>
                <a:close/>
                <a:moveTo>
                  <a:pt x="108832" y="105460"/>
                </a:moveTo>
                <a:lnTo>
                  <a:pt x="108832" y="105460"/>
                </a:lnTo>
                <a:cubicBezTo>
                  <a:pt x="108832" y="108368"/>
                  <a:pt x="105993" y="114184"/>
                  <a:pt x="100315" y="114184"/>
                </a:cubicBezTo>
                <a:cubicBezTo>
                  <a:pt x="19495" y="114184"/>
                  <a:pt x="19495" y="114184"/>
                  <a:pt x="19495" y="114184"/>
                </a:cubicBezTo>
                <a:cubicBezTo>
                  <a:pt x="16845" y="114184"/>
                  <a:pt x="11167" y="108368"/>
                  <a:pt x="11167" y="105460"/>
                </a:cubicBezTo>
                <a:cubicBezTo>
                  <a:pt x="11167" y="96930"/>
                  <a:pt x="11167" y="96930"/>
                  <a:pt x="11167" y="96930"/>
                </a:cubicBezTo>
                <a:cubicBezTo>
                  <a:pt x="108832" y="96930"/>
                  <a:pt x="108832" y="96930"/>
                  <a:pt x="108832" y="96930"/>
                </a:cubicBezTo>
                <a:lnTo>
                  <a:pt x="108832" y="105460"/>
                </a:lnTo>
                <a:close/>
                <a:moveTo>
                  <a:pt x="108832" y="91308"/>
                </a:moveTo>
                <a:lnTo>
                  <a:pt x="108832" y="91308"/>
                </a:lnTo>
                <a:cubicBezTo>
                  <a:pt x="11167" y="91308"/>
                  <a:pt x="11167" y="91308"/>
                  <a:pt x="11167" y="91308"/>
                </a:cubicBezTo>
                <a:cubicBezTo>
                  <a:pt x="11167" y="68432"/>
                  <a:pt x="11167" y="68432"/>
                  <a:pt x="11167" y="68432"/>
                </a:cubicBezTo>
                <a:cubicBezTo>
                  <a:pt x="14006" y="68432"/>
                  <a:pt x="16845" y="68432"/>
                  <a:pt x="19495" y="68432"/>
                </a:cubicBezTo>
                <a:cubicBezTo>
                  <a:pt x="22334" y="68432"/>
                  <a:pt x="30662" y="62617"/>
                  <a:pt x="33501" y="56995"/>
                </a:cubicBezTo>
                <a:cubicBezTo>
                  <a:pt x="36340" y="62617"/>
                  <a:pt x="41829" y="68432"/>
                  <a:pt x="47507" y="68432"/>
                </a:cubicBezTo>
                <a:cubicBezTo>
                  <a:pt x="52996" y="68432"/>
                  <a:pt x="58675" y="62617"/>
                  <a:pt x="61324" y="59903"/>
                </a:cubicBezTo>
                <a:cubicBezTo>
                  <a:pt x="61324" y="62617"/>
                  <a:pt x="69842" y="68432"/>
                  <a:pt x="75331" y="68432"/>
                </a:cubicBezTo>
                <a:cubicBezTo>
                  <a:pt x="81009" y="68432"/>
                  <a:pt x="86498" y="62617"/>
                  <a:pt x="89148" y="56995"/>
                </a:cubicBezTo>
                <a:cubicBezTo>
                  <a:pt x="91987" y="62617"/>
                  <a:pt x="94826" y="68432"/>
                  <a:pt x="100315" y="68432"/>
                </a:cubicBezTo>
                <a:cubicBezTo>
                  <a:pt x="103154" y="68432"/>
                  <a:pt x="108832" y="68432"/>
                  <a:pt x="108832" y="68432"/>
                </a:cubicBezTo>
                <a:lnTo>
                  <a:pt x="108832" y="91308"/>
                </a:lnTo>
                <a:close/>
                <a:moveTo>
                  <a:pt x="111482" y="51373"/>
                </a:moveTo>
                <a:lnTo>
                  <a:pt x="111482" y="51373"/>
                </a:lnTo>
                <a:cubicBezTo>
                  <a:pt x="111482" y="56995"/>
                  <a:pt x="105993" y="59903"/>
                  <a:pt x="100315" y="59903"/>
                </a:cubicBezTo>
                <a:cubicBezTo>
                  <a:pt x="94826" y="59903"/>
                  <a:pt x="89148" y="56995"/>
                  <a:pt x="89148" y="51373"/>
                </a:cubicBezTo>
                <a:cubicBezTo>
                  <a:pt x="86498" y="51373"/>
                  <a:pt x="86498" y="51373"/>
                  <a:pt x="86498" y="51373"/>
                </a:cubicBezTo>
                <a:cubicBezTo>
                  <a:pt x="86498" y="56995"/>
                  <a:pt x="81009" y="59903"/>
                  <a:pt x="75331" y="59903"/>
                </a:cubicBezTo>
                <a:cubicBezTo>
                  <a:pt x="69842" y="59903"/>
                  <a:pt x="61324" y="56995"/>
                  <a:pt x="61324" y="51373"/>
                </a:cubicBezTo>
                <a:cubicBezTo>
                  <a:pt x="58675" y="51373"/>
                  <a:pt x="58675" y="51373"/>
                  <a:pt x="58675" y="51373"/>
                </a:cubicBezTo>
                <a:cubicBezTo>
                  <a:pt x="58675" y="56995"/>
                  <a:pt x="52996" y="59903"/>
                  <a:pt x="47507" y="59903"/>
                </a:cubicBezTo>
                <a:cubicBezTo>
                  <a:pt x="41829" y="59903"/>
                  <a:pt x="33501" y="56995"/>
                  <a:pt x="33501" y="51373"/>
                </a:cubicBezTo>
                <a:cubicBezTo>
                  <a:pt x="30662" y="51373"/>
                  <a:pt x="30662" y="51373"/>
                  <a:pt x="30662" y="51373"/>
                </a:cubicBezTo>
                <a:cubicBezTo>
                  <a:pt x="30662" y="56995"/>
                  <a:pt x="25173" y="59903"/>
                  <a:pt x="19495" y="59903"/>
                </a:cubicBezTo>
                <a:cubicBezTo>
                  <a:pt x="14006" y="59903"/>
                  <a:pt x="8517" y="56995"/>
                  <a:pt x="8517" y="51373"/>
                </a:cubicBezTo>
                <a:cubicBezTo>
                  <a:pt x="8517" y="45557"/>
                  <a:pt x="8517" y="45557"/>
                  <a:pt x="8517" y="45557"/>
                </a:cubicBezTo>
                <a:cubicBezTo>
                  <a:pt x="111482" y="45557"/>
                  <a:pt x="111482" y="45557"/>
                  <a:pt x="111482" y="45557"/>
                </a:cubicBezTo>
                <a:lnTo>
                  <a:pt x="111482" y="51373"/>
                </a:lnTo>
                <a:close/>
                <a:moveTo>
                  <a:pt x="8517" y="37027"/>
                </a:moveTo>
                <a:lnTo>
                  <a:pt x="8517" y="37027"/>
                </a:lnTo>
                <a:cubicBezTo>
                  <a:pt x="25173" y="5621"/>
                  <a:pt x="25173" y="5621"/>
                  <a:pt x="25173" y="5621"/>
                </a:cubicBezTo>
                <a:cubicBezTo>
                  <a:pt x="94826" y="5621"/>
                  <a:pt x="94826" y="5621"/>
                  <a:pt x="94826" y="5621"/>
                </a:cubicBezTo>
                <a:cubicBezTo>
                  <a:pt x="111482" y="37027"/>
                  <a:pt x="111482" y="37027"/>
                  <a:pt x="111482" y="37027"/>
                </a:cubicBezTo>
                <a:lnTo>
                  <a:pt x="8517" y="370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42" name="Shape 3647">
            <a:extLst>
              <a:ext uri="{FF2B5EF4-FFF2-40B4-BE49-F238E27FC236}">
                <a16:creationId xmlns:a16="http://schemas.microsoft.com/office/drawing/2014/main" id="{00B1ED89-5B69-48D1-974C-C9C2C9582238}"/>
              </a:ext>
            </a:extLst>
          </p:cNvPr>
          <p:cNvSpPr/>
          <p:nvPr/>
        </p:nvSpPr>
        <p:spPr>
          <a:xfrm>
            <a:off x="14673963" y="3281555"/>
            <a:ext cx="874079" cy="8490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501" y="37027"/>
                </a:moveTo>
                <a:lnTo>
                  <a:pt x="33501" y="37027"/>
                </a:lnTo>
                <a:lnTo>
                  <a:pt x="30662" y="39741"/>
                </a:lnTo>
                <a:cubicBezTo>
                  <a:pt x="30662" y="79870"/>
                  <a:pt x="30662" y="79870"/>
                  <a:pt x="30662" y="79870"/>
                </a:cubicBezTo>
                <a:lnTo>
                  <a:pt x="33501" y="82584"/>
                </a:lnTo>
                <a:cubicBezTo>
                  <a:pt x="36340" y="82584"/>
                  <a:pt x="39179" y="79870"/>
                  <a:pt x="39179" y="79870"/>
                </a:cubicBezTo>
                <a:cubicBezTo>
                  <a:pt x="39179" y="39741"/>
                  <a:pt x="39179" y="39741"/>
                  <a:pt x="39179" y="39741"/>
                </a:cubicBezTo>
                <a:cubicBezTo>
                  <a:pt x="39179" y="39741"/>
                  <a:pt x="36340" y="37027"/>
                  <a:pt x="33501" y="37027"/>
                </a:cubicBezTo>
                <a:close/>
                <a:moveTo>
                  <a:pt x="64164" y="48465"/>
                </a:moveTo>
                <a:lnTo>
                  <a:pt x="64164" y="48465"/>
                </a:lnTo>
                <a:cubicBezTo>
                  <a:pt x="61324" y="48465"/>
                  <a:pt x="61324" y="51179"/>
                  <a:pt x="61324" y="51179"/>
                </a:cubicBezTo>
                <a:cubicBezTo>
                  <a:pt x="61324" y="74054"/>
                  <a:pt x="61324" y="74054"/>
                  <a:pt x="61324" y="74054"/>
                </a:cubicBezTo>
                <a:cubicBezTo>
                  <a:pt x="61324" y="76962"/>
                  <a:pt x="61324" y="79870"/>
                  <a:pt x="64164" y="79870"/>
                </a:cubicBezTo>
                <a:cubicBezTo>
                  <a:pt x="67003" y="79870"/>
                  <a:pt x="67003" y="76962"/>
                  <a:pt x="67003" y="74054"/>
                </a:cubicBezTo>
                <a:cubicBezTo>
                  <a:pt x="67003" y="51179"/>
                  <a:pt x="67003" y="51179"/>
                  <a:pt x="67003" y="51179"/>
                </a:cubicBezTo>
                <a:cubicBezTo>
                  <a:pt x="67003" y="51179"/>
                  <a:pt x="67003" y="48465"/>
                  <a:pt x="64164" y="48465"/>
                </a:cubicBezTo>
                <a:close/>
                <a:moveTo>
                  <a:pt x="89148" y="0"/>
                </a:moveTo>
                <a:lnTo>
                  <a:pt x="89148" y="0"/>
                </a:lnTo>
                <a:cubicBezTo>
                  <a:pt x="61324" y="22681"/>
                  <a:pt x="61324" y="22681"/>
                  <a:pt x="61324" y="22681"/>
                </a:cubicBezTo>
                <a:cubicBezTo>
                  <a:pt x="30662" y="11243"/>
                  <a:pt x="30662" y="11243"/>
                  <a:pt x="30662" y="11243"/>
                </a:cubicBezTo>
                <a:cubicBezTo>
                  <a:pt x="0" y="28497"/>
                  <a:pt x="0" y="28497"/>
                  <a:pt x="0" y="28497"/>
                </a:cubicBezTo>
                <a:cubicBezTo>
                  <a:pt x="0" y="119806"/>
                  <a:pt x="0" y="119806"/>
                  <a:pt x="0" y="119806"/>
                </a:cubicBezTo>
                <a:cubicBezTo>
                  <a:pt x="30662" y="102746"/>
                  <a:pt x="30662" y="102746"/>
                  <a:pt x="30662" y="102746"/>
                </a:cubicBezTo>
                <a:cubicBezTo>
                  <a:pt x="61324" y="113990"/>
                  <a:pt x="61324" y="113990"/>
                  <a:pt x="61324" y="113990"/>
                </a:cubicBezTo>
                <a:cubicBezTo>
                  <a:pt x="89148" y="91308"/>
                  <a:pt x="89148" y="91308"/>
                  <a:pt x="89148" y="91308"/>
                </a:cubicBezTo>
                <a:cubicBezTo>
                  <a:pt x="119810" y="113990"/>
                  <a:pt x="119810" y="113990"/>
                  <a:pt x="119810" y="113990"/>
                </a:cubicBezTo>
                <a:cubicBezTo>
                  <a:pt x="119810" y="22681"/>
                  <a:pt x="119810" y="22681"/>
                  <a:pt x="119810" y="22681"/>
                </a:cubicBezTo>
                <a:lnTo>
                  <a:pt x="89148" y="0"/>
                </a:lnTo>
                <a:close/>
                <a:moveTo>
                  <a:pt x="111482" y="99838"/>
                </a:moveTo>
                <a:lnTo>
                  <a:pt x="111482" y="99838"/>
                </a:lnTo>
                <a:cubicBezTo>
                  <a:pt x="89148" y="82584"/>
                  <a:pt x="89148" y="82584"/>
                  <a:pt x="89148" y="82584"/>
                </a:cubicBezTo>
                <a:cubicBezTo>
                  <a:pt x="61324" y="105460"/>
                  <a:pt x="61324" y="105460"/>
                  <a:pt x="61324" y="105460"/>
                </a:cubicBezTo>
                <a:cubicBezTo>
                  <a:pt x="30662" y="94022"/>
                  <a:pt x="30662" y="94022"/>
                  <a:pt x="30662" y="94022"/>
                </a:cubicBezTo>
                <a:cubicBezTo>
                  <a:pt x="8328" y="108368"/>
                  <a:pt x="8328" y="108368"/>
                  <a:pt x="8328" y="108368"/>
                </a:cubicBezTo>
                <a:cubicBezTo>
                  <a:pt x="8328" y="31405"/>
                  <a:pt x="8328" y="31405"/>
                  <a:pt x="8328" y="31405"/>
                </a:cubicBezTo>
                <a:cubicBezTo>
                  <a:pt x="30662" y="17059"/>
                  <a:pt x="30662" y="17059"/>
                  <a:pt x="30662" y="17059"/>
                </a:cubicBezTo>
                <a:cubicBezTo>
                  <a:pt x="61324" y="28497"/>
                  <a:pt x="61324" y="28497"/>
                  <a:pt x="61324" y="28497"/>
                </a:cubicBezTo>
                <a:cubicBezTo>
                  <a:pt x="89148" y="5621"/>
                  <a:pt x="89148" y="5621"/>
                  <a:pt x="89148" y="5621"/>
                </a:cubicBezTo>
                <a:cubicBezTo>
                  <a:pt x="111482" y="22681"/>
                  <a:pt x="111482" y="22681"/>
                  <a:pt x="111482" y="22681"/>
                </a:cubicBezTo>
                <a:lnTo>
                  <a:pt x="111482" y="99838"/>
                </a:lnTo>
                <a:close/>
                <a:moveTo>
                  <a:pt x="89148" y="62617"/>
                </a:moveTo>
                <a:lnTo>
                  <a:pt x="89148" y="62617"/>
                </a:lnTo>
                <a:cubicBezTo>
                  <a:pt x="89148" y="65525"/>
                  <a:pt x="91987" y="68432"/>
                  <a:pt x="94826" y="68432"/>
                </a:cubicBezTo>
                <a:cubicBezTo>
                  <a:pt x="94826" y="68432"/>
                  <a:pt x="97665" y="65525"/>
                  <a:pt x="97665" y="62617"/>
                </a:cubicBezTo>
                <a:cubicBezTo>
                  <a:pt x="97665" y="34119"/>
                  <a:pt x="97665" y="34119"/>
                  <a:pt x="97665" y="34119"/>
                </a:cubicBezTo>
                <a:cubicBezTo>
                  <a:pt x="97665" y="31405"/>
                  <a:pt x="94826" y="28497"/>
                  <a:pt x="94826" y="28497"/>
                </a:cubicBezTo>
                <a:cubicBezTo>
                  <a:pt x="91987" y="28497"/>
                  <a:pt x="89148" y="31405"/>
                  <a:pt x="89148" y="34119"/>
                </a:cubicBezTo>
                <a:lnTo>
                  <a:pt x="89148" y="626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43" name="Shape 3648">
            <a:extLst>
              <a:ext uri="{FF2B5EF4-FFF2-40B4-BE49-F238E27FC236}">
                <a16:creationId xmlns:a16="http://schemas.microsoft.com/office/drawing/2014/main" id="{497E06F0-5F8D-48E8-888E-5E2B898722FD}"/>
              </a:ext>
            </a:extLst>
          </p:cNvPr>
          <p:cNvSpPr/>
          <p:nvPr/>
        </p:nvSpPr>
        <p:spPr>
          <a:xfrm>
            <a:off x="10779326" y="3281555"/>
            <a:ext cx="707349" cy="8490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86" y="45557"/>
                </a:moveTo>
                <a:lnTo>
                  <a:pt x="116286" y="45557"/>
                </a:lnTo>
                <a:cubicBezTo>
                  <a:pt x="102591" y="22681"/>
                  <a:pt x="102591" y="22681"/>
                  <a:pt x="102591" y="22681"/>
                </a:cubicBezTo>
                <a:cubicBezTo>
                  <a:pt x="102591" y="22681"/>
                  <a:pt x="102591" y="22681"/>
                  <a:pt x="99110" y="22681"/>
                </a:cubicBezTo>
                <a:cubicBezTo>
                  <a:pt x="71721" y="22681"/>
                  <a:pt x="71721" y="22681"/>
                  <a:pt x="71721" y="22681"/>
                </a:cubicBezTo>
                <a:cubicBezTo>
                  <a:pt x="71721" y="14151"/>
                  <a:pt x="71721" y="14151"/>
                  <a:pt x="71721" y="14151"/>
                </a:cubicBezTo>
                <a:cubicBezTo>
                  <a:pt x="71721" y="5621"/>
                  <a:pt x="64990" y="0"/>
                  <a:pt x="54777" y="0"/>
                </a:cubicBezTo>
                <a:cubicBezTo>
                  <a:pt x="44564" y="0"/>
                  <a:pt x="44564" y="0"/>
                  <a:pt x="44564" y="0"/>
                </a:cubicBezTo>
                <a:cubicBezTo>
                  <a:pt x="34352" y="0"/>
                  <a:pt x="27388" y="5621"/>
                  <a:pt x="27388" y="14151"/>
                </a:cubicBezTo>
                <a:cubicBezTo>
                  <a:pt x="27388" y="22681"/>
                  <a:pt x="27388" y="22681"/>
                  <a:pt x="27388" y="22681"/>
                </a:cubicBezTo>
                <a:cubicBezTo>
                  <a:pt x="10444" y="22681"/>
                  <a:pt x="10444" y="22681"/>
                  <a:pt x="10444" y="22681"/>
                </a:cubicBezTo>
                <a:cubicBezTo>
                  <a:pt x="3481" y="22681"/>
                  <a:pt x="0" y="25589"/>
                  <a:pt x="0" y="28497"/>
                </a:cubicBezTo>
                <a:cubicBezTo>
                  <a:pt x="0" y="68432"/>
                  <a:pt x="0" y="68432"/>
                  <a:pt x="0" y="68432"/>
                </a:cubicBezTo>
                <a:cubicBezTo>
                  <a:pt x="0" y="71147"/>
                  <a:pt x="3481" y="74054"/>
                  <a:pt x="10444" y="74054"/>
                </a:cubicBezTo>
                <a:cubicBezTo>
                  <a:pt x="27388" y="74054"/>
                  <a:pt x="27388" y="74054"/>
                  <a:pt x="27388" y="74054"/>
                </a:cubicBezTo>
                <a:cubicBezTo>
                  <a:pt x="27388" y="105460"/>
                  <a:pt x="27388" y="105460"/>
                  <a:pt x="27388" y="105460"/>
                </a:cubicBezTo>
                <a:cubicBezTo>
                  <a:pt x="27388" y="113990"/>
                  <a:pt x="34352" y="119806"/>
                  <a:pt x="44564" y="119806"/>
                </a:cubicBezTo>
                <a:cubicBezTo>
                  <a:pt x="54777" y="119806"/>
                  <a:pt x="54777" y="119806"/>
                  <a:pt x="54777" y="119806"/>
                </a:cubicBezTo>
                <a:cubicBezTo>
                  <a:pt x="64990" y="119806"/>
                  <a:pt x="71721" y="113990"/>
                  <a:pt x="71721" y="105460"/>
                </a:cubicBezTo>
                <a:cubicBezTo>
                  <a:pt x="71721" y="74054"/>
                  <a:pt x="71721" y="74054"/>
                  <a:pt x="71721" y="74054"/>
                </a:cubicBezTo>
                <a:cubicBezTo>
                  <a:pt x="99110" y="74054"/>
                  <a:pt x="99110" y="74054"/>
                  <a:pt x="99110" y="74054"/>
                </a:cubicBezTo>
                <a:lnTo>
                  <a:pt x="99110" y="74054"/>
                </a:lnTo>
                <a:cubicBezTo>
                  <a:pt x="102591" y="74054"/>
                  <a:pt x="102591" y="74054"/>
                  <a:pt x="102591" y="74054"/>
                </a:cubicBezTo>
                <a:cubicBezTo>
                  <a:pt x="116286" y="51179"/>
                  <a:pt x="116286" y="51179"/>
                  <a:pt x="116286" y="51179"/>
                </a:cubicBezTo>
                <a:cubicBezTo>
                  <a:pt x="119767" y="48465"/>
                  <a:pt x="119767" y="48465"/>
                  <a:pt x="119767" y="48465"/>
                </a:cubicBezTo>
                <a:cubicBezTo>
                  <a:pt x="119767" y="48465"/>
                  <a:pt x="119767" y="45557"/>
                  <a:pt x="116286" y="45557"/>
                </a:cubicBezTo>
                <a:close/>
                <a:moveTo>
                  <a:pt x="37601" y="14151"/>
                </a:moveTo>
                <a:lnTo>
                  <a:pt x="37601" y="14151"/>
                </a:lnTo>
                <a:cubicBezTo>
                  <a:pt x="37601" y="11243"/>
                  <a:pt x="41083" y="5621"/>
                  <a:pt x="44564" y="5621"/>
                </a:cubicBezTo>
                <a:cubicBezTo>
                  <a:pt x="54777" y="5621"/>
                  <a:pt x="54777" y="5621"/>
                  <a:pt x="54777" y="5621"/>
                </a:cubicBezTo>
                <a:cubicBezTo>
                  <a:pt x="58259" y="5621"/>
                  <a:pt x="64990" y="11243"/>
                  <a:pt x="64990" y="14151"/>
                </a:cubicBezTo>
                <a:cubicBezTo>
                  <a:pt x="64990" y="22681"/>
                  <a:pt x="64990" y="22681"/>
                  <a:pt x="64990" y="22681"/>
                </a:cubicBezTo>
                <a:cubicBezTo>
                  <a:pt x="37601" y="22681"/>
                  <a:pt x="37601" y="22681"/>
                  <a:pt x="37601" y="22681"/>
                </a:cubicBezTo>
                <a:lnTo>
                  <a:pt x="37601" y="14151"/>
                </a:lnTo>
                <a:close/>
                <a:moveTo>
                  <a:pt x="64990" y="105460"/>
                </a:moveTo>
                <a:lnTo>
                  <a:pt x="64990" y="105460"/>
                </a:lnTo>
                <a:cubicBezTo>
                  <a:pt x="64990" y="108368"/>
                  <a:pt x="58259" y="113990"/>
                  <a:pt x="54777" y="113990"/>
                </a:cubicBezTo>
                <a:cubicBezTo>
                  <a:pt x="44564" y="113990"/>
                  <a:pt x="44564" y="113990"/>
                  <a:pt x="44564" y="113990"/>
                </a:cubicBezTo>
                <a:cubicBezTo>
                  <a:pt x="41083" y="113990"/>
                  <a:pt x="37601" y="108368"/>
                  <a:pt x="37601" y="105460"/>
                </a:cubicBezTo>
                <a:cubicBezTo>
                  <a:pt x="37601" y="74054"/>
                  <a:pt x="37601" y="74054"/>
                  <a:pt x="37601" y="74054"/>
                </a:cubicBezTo>
                <a:cubicBezTo>
                  <a:pt x="64990" y="74054"/>
                  <a:pt x="64990" y="74054"/>
                  <a:pt x="64990" y="74054"/>
                </a:cubicBezTo>
                <a:lnTo>
                  <a:pt x="64990" y="105460"/>
                </a:lnTo>
                <a:close/>
                <a:moveTo>
                  <a:pt x="99110" y="65525"/>
                </a:moveTo>
                <a:lnTo>
                  <a:pt x="99110" y="65525"/>
                </a:lnTo>
                <a:cubicBezTo>
                  <a:pt x="99110" y="68432"/>
                  <a:pt x="95860" y="68432"/>
                  <a:pt x="95860" y="68432"/>
                </a:cubicBezTo>
                <a:cubicBezTo>
                  <a:pt x="13694" y="68432"/>
                  <a:pt x="13694" y="68432"/>
                  <a:pt x="13694" y="68432"/>
                </a:cubicBezTo>
                <a:cubicBezTo>
                  <a:pt x="10444" y="68432"/>
                  <a:pt x="10444" y="65525"/>
                  <a:pt x="10444" y="62617"/>
                </a:cubicBezTo>
                <a:cubicBezTo>
                  <a:pt x="10444" y="34119"/>
                  <a:pt x="10444" y="34119"/>
                  <a:pt x="10444" y="34119"/>
                </a:cubicBezTo>
                <a:cubicBezTo>
                  <a:pt x="10444" y="31405"/>
                  <a:pt x="10444" y="28497"/>
                  <a:pt x="13694" y="28497"/>
                </a:cubicBezTo>
                <a:cubicBezTo>
                  <a:pt x="95860" y="28497"/>
                  <a:pt x="95860" y="28497"/>
                  <a:pt x="95860" y="28497"/>
                </a:cubicBezTo>
                <a:cubicBezTo>
                  <a:pt x="95860" y="28497"/>
                  <a:pt x="99110" y="28497"/>
                  <a:pt x="99110" y="31405"/>
                </a:cubicBezTo>
                <a:cubicBezTo>
                  <a:pt x="109555" y="48465"/>
                  <a:pt x="109555" y="48465"/>
                  <a:pt x="109555" y="48465"/>
                </a:cubicBezTo>
                <a:lnTo>
                  <a:pt x="99110" y="655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44" name="Shape 3649">
            <a:extLst>
              <a:ext uri="{FF2B5EF4-FFF2-40B4-BE49-F238E27FC236}">
                <a16:creationId xmlns:a16="http://schemas.microsoft.com/office/drawing/2014/main" id="{1AF55732-84B9-4457-AA76-9A51DA9E38C2}"/>
              </a:ext>
            </a:extLst>
          </p:cNvPr>
          <p:cNvSpPr/>
          <p:nvPr/>
        </p:nvSpPr>
        <p:spPr>
          <a:xfrm>
            <a:off x="6829119" y="3281555"/>
            <a:ext cx="651777" cy="8490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cubicBezTo>
                  <a:pt x="26440" y="0"/>
                  <a:pt x="0" y="19967"/>
                  <a:pt x="0" y="45557"/>
                </a:cubicBezTo>
                <a:cubicBezTo>
                  <a:pt x="0" y="62617"/>
                  <a:pt x="48813" y="119806"/>
                  <a:pt x="60000" y="119806"/>
                </a:cubicBezTo>
                <a:cubicBezTo>
                  <a:pt x="71186" y="119806"/>
                  <a:pt x="119745" y="62617"/>
                  <a:pt x="119745" y="45557"/>
                </a:cubicBezTo>
                <a:cubicBezTo>
                  <a:pt x="119745" y="19967"/>
                  <a:pt x="93559" y="0"/>
                  <a:pt x="60000" y="0"/>
                </a:cubicBezTo>
                <a:close/>
                <a:moveTo>
                  <a:pt x="60000" y="108368"/>
                </a:moveTo>
                <a:lnTo>
                  <a:pt x="60000" y="108368"/>
                </a:lnTo>
                <a:cubicBezTo>
                  <a:pt x="52627" y="108368"/>
                  <a:pt x="11440" y="59903"/>
                  <a:pt x="11440" y="45557"/>
                </a:cubicBezTo>
                <a:cubicBezTo>
                  <a:pt x="11440" y="22681"/>
                  <a:pt x="33813" y="5621"/>
                  <a:pt x="60000" y="5621"/>
                </a:cubicBezTo>
                <a:cubicBezTo>
                  <a:pt x="86186" y="5621"/>
                  <a:pt x="108559" y="22681"/>
                  <a:pt x="108559" y="45557"/>
                </a:cubicBezTo>
                <a:cubicBezTo>
                  <a:pt x="108559" y="59903"/>
                  <a:pt x="67627" y="108368"/>
                  <a:pt x="60000" y="108368"/>
                </a:cubicBezTo>
                <a:close/>
                <a:moveTo>
                  <a:pt x="60000" y="25589"/>
                </a:moveTo>
                <a:lnTo>
                  <a:pt x="60000" y="25589"/>
                </a:lnTo>
                <a:cubicBezTo>
                  <a:pt x="45000" y="25589"/>
                  <a:pt x="33813" y="34119"/>
                  <a:pt x="33813" y="45557"/>
                </a:cubicBezTo>
                <a:cubicBezTo>
                  <a:pt x="33813" y="54087"/>
                  <a:pt x="45000" y="62617"/>
                  <a:pt x="60000" y="62617"/>
                </a:cubicBezTo>
                <a:cubicBezTo>
                  <a:pt x="75000" y="62617"/>
                  <a:pt x="86186" y="54087"/>
                  <a:pt x="86186" y="45557"/>
                </a:cubicBezTo>
                <a:cubicBezTo>
                  <a:pt x="86186" y="34119"/>
                  <a:pt x="75000" y="25589"/>
                  <a:pt x="60000" y="25589"/>
                </a:cubicBezTo>
                <a:close/>
                <a:moveTo>
                  <a:pt x="60000" y="56995"/>
                </a:moveTo>
                <a:lnTo>
                  <a:pt x="60000" y="56995"/>
                </a:lnTo>
                <a:cubicBezTo>
                  <a:pt x="52627" y="56995"/>
                  <a:pt x="45000" y="51179"/>
                  <a:pt x="45000" y="45557"/>
                </a:cubicBezTo>
                <a:cubicBezTo>
                  <a:pt x="45000" y="37027"/>
                  <a:pt x="52627" y="34119"/>
                  <a:pt x="60000" y="34119"/>
                </a:cubicBezTo>
                <a:cubicBezTo>
                  <a:pt x="67627" y="34119"/>
                  <a:pt x="75000" y="37027"/>
                  <a:pt x="75000" y="45557"/>
                </a:cubicBezTo>
                <a:cubicBezTo>
                  <a:pt x="75000" y="51179"/>
                  <a:pt x="67627" y="56995"/>
                  <a:pt x="60000" y="569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4305" tIns="32143" rIns="64305" bIns="32143" anchor="ctr" anchorCtr="0">
            <a:noAutofit/>
          </a:bodyPr>
          <a:lstStyle/>
          <a:p>
            <a:pPr defTabSz="1286346">
              <a:defRPr/>
            </a:pPr>
            <a:endParaRPr sz="3714" kern="0">
              <a:solidFill>
                <a:sysClr val="windowText" lastClr="000000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2064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7719322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66841E5-85D2-470C-9B58-9F61F5F928EE}"/>
              </a:ext>
            </a:extLst>
          </p:cNvPr>
          <p:cNvGrpSpPr/>
          <p:nvPr/>
        </p:nvGrpSpPr>
        <p:grpSpPr>
          <a:xfrm>
            <a:off x="1533417" y="3515617"/>
            <a:ext cx="7412981" cy="3180757"/>
            <a:chOff x="1525436" y="2516957"/>
            <a:chExt cx="6139105" cy="2634163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67CF333-4464-48A4-8F2F-B73F7F3844C8}"/>
                </a:ext>
              </a:extLst>
            </p:cNvPr>
            <p:cNvGrpSpPr/>
            <p:nvPr/>
          </p:nvGrpSpPr>
          <p:grpSpPr>
            <a:xfrm>
              <a:off x="1525436" y="2652522"/>
              <a:ext cx="4397378" cy="2498598"/>
              <a:chOff x="1807491" y="2004311"/>
              <a:chExt cx="5538189" cy="3146809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AAFF170-193D-4DAB-BE72-5ECF29F6F5A4}"/>
                  </a:ext>
                </a:extLst>
              </p:cNvPr>
              <p:cNvGrpSpPr/>
              <p:nvPr/>
            </p:nvGrpSpPr>
            <p:grpSpPr>
              <a:xfrm>
                <a:off x="1807491" y="2004311"/>
                <a:ext cx="3046687" cy="3141570"/>
                <a:chOff x="1807491" y="2004311"/>
                <a:chExt cx="3046687" cy="3141570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61CDCB67-55AB-4C91-9B82-182FA203FC99}"/>
                    </a:ext>
                  </a:extLst>
                </p:cNvPr>
                <p:cNvSpPr/>
                <p:nvPr/>
              </p:nvSpPr>
              <p:spPr>
                <a:xfrm>
                  <a:off x="1807491" y="4885245"/>
                  <a:ext cx="1303183" cy="26063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D91D0F1C-E829-4B13-8E89-B3A6AB36F01D}"/>
                    </a:ext>
                  </a:extLst>
                </p:cNvPr>
                <p:cNvSpPr/>
                <p:nvPr/>
              </p:nvSpPr>
              <p:spPr>
                <a:xfrm>
                  <a:off x="2316207" y="2004311"/>
                  <a:ext cx="2537971" cy="2880934"/>
                </a:xfrm>
                <a:custGeom>
                  <a:avLst/>
                  <a:gdLst>
                    <a:gd name="connsiteX0" fmla="*/ 142876 w 2537971"/>
                    <a:gd name="connsiteY0" fmla="*/ 2666621 h 2880934"/>
                    <a:gd name="connsiteX1" fmla="*/ 71438 w 2537971"/>
                    <a:gd name="connsiteY1" fmla="*/ 2738059 h 2880934"/>
                    <a:gd name="connsiteX2" fmla="*/ 142876 w 2537971"/>
                    <a:gd name="connsiteY2" fmla="*/ 2809497 h 2880934"/>
                    <a:gd name="connsiteX3" fmla="*/ 214314 w 2537971"/>
                    <a:gd name="connsiteY3" fmla="*/ 2738059 h 2880934"/>
                    <a:gd name="connsiteX4" fmla="*/ 142876 w 2537971"/>
                    <a:gd name="connsiteY4" fmla="*/ 2666621 h 2880934"/>
                    <a:gd name="connsiteX5" fmla="*/ 532883 w 2537971"/>
                    <a:gd name="connsiteY5" fmla="*/ 1154263 h 2880934"/>
                    <a:gd name="connsiteX6" fmla="*/ 461445 w 2537971"/>
                    <a:gd name="connsiteY6" fmla="*/ 1225701 h 2880934"/>
                    <a:gd name="connsiteX7" fmla="*/ 532883 w 2537971"/>
                    <a:gd name="connsiteY7" fmla="*/ 1297139 h 2880934"/>
                    <a:gd name="connsiteX8" fmla="*/ 604321 w 2537971"/>
                    <a:gd name="connsiteY8" fmla="*/ 1225701 h 2880934"/>
                    <a:gd name="connsiteX9" fmla="*/ 532883 w 2537971"/>
                    <a:gd name="connsiteY9" fmla="*/ 1154263 h 2880934"/>
                    <a:gd name="connsiteX10" fmla="*/ 1731918 w 2537971"/>
                    <a:gd name="connsiteY10" fmla="*/ 0 h 2880934"/>
                    <a:gd name="connsiteX11" fmla="*/ 1942729 w 2537971"/>
                    <a:gd name="connsiteY11" fmla="*/ 250338 h 2880934"/>
                    <a:gd name="connsiteX12" fmla="*/ 2004948 w 2537971"/>
                    <a:gd name="connsiteY12" fmla="*/ 243393 h 2880934"/>
                    <a:gd name="connsiteX13" fmla="*/ 2092402 w 2537971"/>
                    <a:gd name="connsiteY13" fmla="*/ 248252 h 2880934"/>
                    <a:gd name="connsiteX14" fmla="*/ 2537971 w 2537971"/>
                    <a:gd name="connsiteY14" fmla="*/ 703759 h 2880934"/>
                    <a:gd name="connsiteX15" fmla="*/ 1703692 w 2537971"/>
                    <a:gd name="connsiteY15" fmla="*/ 1179279 h 2880934"/>
                    <a:gd name="connsiteX16" fmla="*/ 1499535 w 2537971"/>
                    <a:gd name="connsiteY16" fmla="*/ 732032 h 2880934"/>
                    <a:gd name="connsiteX17" fmla="*/ 1499766 w 2537971"/>
                    <a:gd name="connsiteY17" fmla="*/ 730446 h 2880934"/>
                    <a:gd name="connsiteX18" fmla="*/ 672229 w 2537971"/>
                    <a:gd name="connsiteY18" fmla="*/ 1208225 h 2880934"/>
                    <a:gd name="connsiteX19" fmla="*/ 675757 w 2537971"/>
                    <a:gd name="connsiteY19" fmla="*/ 1225701 h 2880934"/>
                    <a:gd name="connsiteX20" fmla="*/ 588496 w 2537971"/>
                    <a:gd name="connsiteY20" fmla="*/ 1357348 h 2880934"/>
                    <a:gd name="connsiteX21" fmla="*/ 536703 w 2537971"/>
                    <a:gd name="connsiteY21" fmla="*/ 1367805 h 2880934"/>
                    <a:gd name="connsiteX22" fmla="*/ 203850 w 2537971"/>
                    <a:gd name="connsiteY22" fmla="*/ 2610027 h 2880934"/>
                    <a:gd name="connsiteX23" fmla="*/ 243903 w 2537971"/>
                    <a:gd name="connsiteY23" fmla="*/ 2637031 h 2880934"/>
                    <a:gd name="connsiteX24" fmla="*/ 285750 w 2537971"/>
                    <a:gd name="connsiteY24" fmla="*/ 2738059 h 2880934"/>
                    <a:gd name="connsiteX25" fmla="*/ 142875 w 2537971"/>
                    <a:gd name="connsiteY25" fmla="*/ 2880934 h 2880934"/>
                    <a:gd name="connsiteX26" fmla="*/ 0 w 2537971"/>
                    <a:gd name="connsiteY26" fmla="*/ 2738059 h 2880934"/>
                    <a:gd name="connsiteX27" fmla="*/ 41847 w 2537971"/>
                    <a:gd name="connsiteY27" fmla="*/ 2637031 h 2880934"/>
                    <a:gd name="connsiteX28" fmla="*/ 84373 w 2537971"/>
                    <a:gd name="connsiteY28" fmla="*/ 2608360 h 2880934"/>
                    <a:gd name="connsiteX29" fmla="*/ 428217 w 2537971"/>
                    <a:gd name="connsiteY29" fmla="*/ 1325114 h 2880934"/>
                    <a:gd name="connsiteX30" fmla="*/ 431327 w 2537971"/>
                    <a:gd name="connsiteY30" fmla="*/ 1325948 h 2880934"/>
                    <a:gd name="connsiteX31" fmla="*/ 401235 w 2537971"/>
                    <a:gd name="connsiteY31" fmla="*/ 1281315 h 2880934"/>
                    <a:gd name="connsiteX32" fmla="*/ 390007 w 2537971"/>
                    <a:gd name="connsiteY32" fmla="*/ 1225701 h 2880934"/>
                    <a:gd name="connsiteX33" fmla="*/ 532882 w 2537971"/>
                    <a:gd name="connsiteY33" fmla="*/ 1082826 h 2880934"/>
                    <a:gd name="connsiteX34" fmla="*/ 588496 w 2537971"/>
                    <a:gd name="connsiteY34" fmla="*/ 1094054 h 2880934"/>
                    <a:gd name="connsiteX35" fmla="*/ 611472 w 2537971"/>
                    <a:gd name="connsiteY35" fmla="*/ 1109545 h 2880934"/>
                    <a:gd name="connsiteX36" fmla="*/ 1534712 w 2537971"/>
                    <a:gd name="connsiteY36" fmla="*/ 576512 h 2880934"/>
                    <a:gd name="connsiteX37" fmla="*/ 1538815 w 2537971"/>
                    <a:gd name="connsiteY37" fmla="*/ 563784 h 2880934"/>
                    <a:gd name="connsiteX38" fmla="*/ 1579198 w 2537971"/>
                    <a:gd name="connsiteY38" fmla="*/ 486060 h 2880934"/>
                    <a:gd name="connsiteX39" fmla="*/ 1619149 w 2537971"/>
                    <a:gd name="connsiteY39" fmla="*/ 433053 h 2880934"/>
                    <a:gd name="connsiteX40" fmla="*/ 1498556 w 2537971"/>
                    <a:gd name="connsiteY40" fmla="*/ 142875 h 2880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37971" h="2880934">
                      <a:moveTo>
                        <a:pt x="142876" y="2666621"/>
                      </a:moveTo>
                      <a:cubicBezTo>
                        <a:pt x="103422" y="2666621"/>
                        <a:pt x="71438" y="2698605"/>
                        <a:pt x="71438" y="2738059"/>
                      </a:cubicBezTo>
                      <a:cubicBezTo>
                        <a:pt x="71438" y="2777513"/>
                        <a:pt x="103422" y="2809497"/>
                        <a:pt x="142876" y="2809497"/>
                      </a:cubicBezTo>
                      <a:cubicBezTo>
                        <a:pt x="182330" y="2809497"/>
                        <a:pt x="214314" y="2777513"/>
                        <a:pt x="214314" y="2738059"/>
                      </a:cubicBezTo>
                      <a:cubicBezTo>
                        <a:pt x="214314" y="2698605"/>
                        <a:pt x="182330" y="2666621"/>
                        <a:pt x="142876" y="2666621"/>
                      </a:cubicBezTo>
                      <a:close/>
                      <a:moveTo>
                        <a:pt x="532883" y="1154263"/>
                      </a:moveTo>
                      <a:cubicBezTo>
                        <a:pt x="493429" y="1154263"/>
                        <a:pt x="461445" y="1186247"/>
                        <a:pt x="461445" y="1225701"/>
                      </a:cubicBezTo>
                      <a:cubicBezTo>
                        <a:pt x="461445" y="1265155"/>
                        <a:pt x="493429" y="1297139"/>
                        <a:pt x="532883" y="1297139"/>
                      </a:cubicBezTo>
                      <a:cubicBezTo>
                        <a:pt x="572337" y="1297139"/>
                        <a:pt x="604321" y="1265155"/>
                        <a:pt x="604321" y="1225701"/>
                      </a:cubicBezTo>
                      <a:cubicBezTo>
                        <a:pt x="604321" y="1186247"/>
                        <a:pt x="572337" y="1154263"/>
                        <a:pt x="532883" y="1154263"/>
                      </a:cubicBezTo>
                      <a:close/>
                      <a:moveTo>
                        <a:pt x="1731918" y="0"/>
                      </a:moveTo>
                      <a:lnTo>
                        <a:pt x="1942729" y="250338"/>
                      </a:lnTo>
                      <a:lnTo>
                        <a:pt x="2004948" y="243393"/>
                      </a:lnTo>
                      <a:cubicBezTo>
                        <a:pt x="2033817" y="242569"/>
                        <a:pt x="2063052" y="244141"/>
                        <a:pt x="2092402" y="248252"/>
                      </a:cubicBezTo>
                      <a:cubicBezTo>
                        <a:pt x="2327204" y="281147"/>
                        <a:pt x="2510264" y="468290"/>
                        <a:pt x="2537971" y="703759"/>
                      </a:cubicBezTo>
                      <a:cubicBezTo>
                        <a:pt x="2259878" y="862266"/>
                        <a:pt x="1981785" y="1020773"/>
                        <a:pt x="1703692" y="1179279"/>
                      </a:cubicBezTo>
                      <a:cubicBezTo>
                        <a:pt x="1562329" y="1071407"/>
                        <a:pt x="1488885" y="902197"/>
                        <a:pt x="1499535" y="732032"/>
                      </a:cubicBezTo>
                      <a:lnTo>
                        <a:pt x="1499766" y="730446"/>
                      </a:lnTo>
                      <a:lnTo>
                        <a:pt x="672229" y="1208225"/>
                      </a:lnTo>
                      <a:lnTo>
                        <a:pt x="675757" y="1225701"/>
                      </a:lnTo>
                      <a:cubicBezTo>
                        <a:pt x="675757" y="1284882"/>
                        <a:pt x="639776" y="1335659"/>
                        <a:pt x="588496" y="1357348"/>
                      </a:cubicBezTo>
                      <a:lnTo>
                        <a:pt x="536703" y="1367805"/>
                      </a:lnTo>
                      <a:lnTo>
                        <a:pt x="203850" y="2610027"/>
                      </a:lnTo>
                      <a:lnTo>
                        <a:pt x="243903" y="2637031"/>
                      </a:lnTo>
                      <a:cubicBezTo>
                        <a:pt x="269758" y="2662886"/>
                        <a:pt x="285750" y="2698605"/>
                        <a:pt x="285750" y="2738059"/>
                      </a:cubicBezTo>
                      <a:cubicBezTo>
                        <a:pt x="285750" y="2816967"/>
                        <a:pt x="221783" y="2880934"/>
                        <a:pt x="142875" y="2880934"/>
                      </a:cubicBezTo>
                      <a:cubicBezTo>
                        <a:pt x="63967" y="2880934"/>
                        <a:pt x="0" y="2816967"/>
                        <a:pt x="0" y="2738059"/>
                      </a:cubicBezTo>
                      <a:cubicBezTo>
                        <a:pt x="0" y="2698605"/>
                        <a:pt x="15992" y="2662886"/>
                        <a:pt x="41847" y="2637031"/>
                      </a:cubicBezTo>
                      <a:lnTo>
                        <a:pt x="84373" y="2608360"/>
                      </a:lnTo>
                      <a:lnTo>
                        <a:pt x="428217" y="1325114"/>
                      </a:lnTo>
                      <a:lnTo>
                        <a:pt x="431327" y="1325948"/>
                      </a:lnTo>
                      <a:lnTo>
                        <a:pt x="401235" y="1281315"/>
                      </a:lnTo>
                      <a:cubicBezTo>
                        <a:pt x="394005" y="1264221"/>
                        <a:pt x="390007" y="1245428"/>
                        <a:pt x="390007" y="1225701"/>
                      </a:cubicBezTo>
                      <a:cubicBezTo>
                        <a:pt x="390007" y="1146793"/>
                        <a:pt x="453974" y="1082826"/>
                        <a:pt x="532882" y="1082826"/>
                      </a:cubicBezTo>
                      <a:cubicBezTo>
                        <a:pt x="552609" y="1082826"/>
                        <a:pt x="571402" y="1086824"/>
                        <a:pt x="588496" y="1094054"/>
                      </a:cubicBezTo>
                      <a:lnTo>
                        <a:pt x="611472" y="1109545"/>
                      </a:lnTo>
                      <a:lnTo>
                        <a:pt x="1534712" y="576512"/>
                      </a:lnTo>
                      <a:lnTo>
                        <a:pt x="1538815" y="563784"/>
                      </a:lnTo>
                      <a:cubicBezTo>
                        <a:pt x="1550233" y="536435"/>
                        <a:pt x="1563778" y="510480"/>
                        <a:pt x="1579198" y="486060"/>
                      </a:cubicBezTo>
                      <a:lnTo>
                        <a:pt x="1619149" y="433053"/>
                      </a:lnTo>
                      <a:lnTo>
                        <a:pt x="1498556" y="142875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59B2AD05-7F4A-437F-B6B6-BBD03A2C54BC}"/>
                  </a:ext>
                </a:extLst>
              </p:cNvPr>
              <p:cNvSpPr/>
              <p:nvPr/>
            </p:nvSpPr>
            <p:spPr>
              <a:xfrm>
                <a:off x="3520440" y="2705576"/>
                <a:ext cx="3825240" cy="2445544"/>
              </a:xfrm>
              <a:custGeom>
                <a:avLst/>
                <a:gdLst>
                  <a:gd name="connsiteX0" fmla="*/ 502920 w 3825240"/>
                  <a:gd name="connsiteY0" fmla="*/ 533400 h 2514600"/>
                  <a:gd name="connsiteX1" fmla="*/ 0 w 3825240"/>
                  <a:gd name="connsiteY1" fmla="*/ 2514600 h 2514600"/>
                  <a:gd name="connsiteX2" fmla="*/ 3825240 w 3825240"/>
                  <a:gd name="connsiteY2" fmla="*/ 2514600 h 2514600"/>
                  <a:gd name="connsiteX3" fmla="*/ 1310640 w 3825240"/>
                  <a:gd name="connsiteY3" fmla="*/ 0 h 2514600"/>
                  <a:gd name="connsiteX4" fmla="*/ 502920 w 3825240"/>
                  <a:gd name="connsiteY4" fmla="*/ 533400 h 2514600"/>
                  <a:gd name="connsiteX0" fmla="*/ 502920 w 3825240"/>
                  <a:gd name="connsiteY0" fmla="*/ 464344 h 2445544"/>
                  <a:gd name="connsiteX1" fmla="*/ 0 w 3825240"/>
                  <a:gd name="connsiteY1" fmla="*/ 2445544 h 2445544"/>
                  <a:gd name="connsiteX2" fmla="*/ 3825240 w 3825240"/>
                  <a:gd name="connsiteY2" fmla="*/ 2445544 h 2445544"/>
                  <a:gd name="connsiteX3" fmla="*/ 1329690 w 3825240"/>
                  <a:gd name="connsiteY3" fmla="*/ 0 h 2445544"/>
                  <a:gd name="connsiteX4" fmla="*/ 502920 w 3825240"/>
                  <a:gd name="connsiteY4" fmla="*/ 464344 h 244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5240" h="2445544">
                    <a:moveTo>
                      <a:pt x="502920" y="464344"/>
                    </a:moveTo>
                    <a:lnTo>
                      <a:pt x="0" y="2445544"/>
                    </a:lnTo>
                    <a:lnTo>
                      <a:pt x="3825240" y="2445544"/>
                    </a:lnTo>
                    <a:lnTo>
                      <a:pt x="1329690" y="0"/>
                    </a:lnTo>
                    <a:lnTo>
                      <a:pt x="502920" y="464344"/>
                    </a:lnTo>
                    <a:close/>
                  </a:path>
                </a:pathLst>
              </a:custGeom>
              <a:gradFill>
                <a:gsLst>
                  <a:gs pos="0">
                    <a:schemeClr val="tx2">
                      <a:lumMod val="60000"/>
                      <a:lumOff val="40000"/>
                      <a:alpha val="80000"/>
                    </a:schemeClr>
                  </a:gs>
                  <a:gs pos="100000">
                    <a:schemeClr val="tx2">
                      <a:lumMod val="60000"/>
                      <a:lumOff val="40000"/>
                      <a:alpha val="2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A2D0546-E350-46EC-B77E-F75FE8017883}"/>
                </a:ext>
              </a:extLst>
            </p:cNvPr>
            <p:cNvGrpSpPr/>
            <p:nvPr/>
          </p:nvGrpSpPr>
          <p:grpSpPr>
            <a:xfrm>
              <a:off x="4029285" y="2516957"/>
              <a:ext cx="3635256" cy="2628924"/>
              <a:chOff x="6412613" y="2353708"/>
              <a:chExt cx="3335580" cy="2412206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BEE9D5FC-655F-4A4F-8B60-FCEFDCFD0F76}"/>
                  </a:ext>
                </a:extLst>
              </p:cNvPr>
              <p:cNvSpPr/>
              <p:nvPr/>
            </p:nvSpPr>
            <p:spPr>
              <a:xfrm>
                <a:off x="6412613" y="2353708"/>
                <a:ext cx="3335580" cy="1876264"/>
              </a:xfrm>
              <a:prstGeom prst="roundRect">
                <a:avLst>
                  <a:gd name="adj" fmla="val 1288"/>
                </a:avLst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48A55B6-B4AF-46CA-8840-D314E20743B7}"/>
                  </a:ext>
                </a:extLst>
              </p:cNvPr>
              <p:cNvSpPr/>
              <p:nvPr/>
            </p:nvSpPr>
            <p:spPr>
              <a:xfrm>
                <a:off x="6563177" y="2438400"/>
                <a:ext cx="3034453" cy="1706880"/>
              </a:xfrm>
              <a:prstGeom prst="roundRect">
                <a:avLst>
                  <a:gd name="adj" fmla="val 128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glow rad="12700">
                  <a:schemeClr val="tx2">
                    <a:lumMod val="60000"/>
                    <a:lumOff val="40000"/>
                    <a:alpha val="15000"/>
                  </a:scheme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659491DE-09B7-44FE-98AC-AE157F14953D}"/>
                  </a:ext>
                </a:extLst>
              </p:cNvPr>
              <p:cNvSpPr/>
              <p:nvPr/>
            </p:nvSpPr>
            <p:spPr>
              <a:xfrm>
                <a:off x="7747028" y="4229972"/>
                <a:ext cx="666750" cy="427753"/>
              </a:xfrm>
              <a:custGeom>
                <a:avLst/>
                <a:gdLst>
                  <a:gd name="connsiteX0" fmla="*/ 0 w 666750"/>
                  <a:gd name="connsiteY0" fmla="*/ 0 h 626745"/>
                  <a:gd name="connsiteX1" fmla="*/ 666750 w 666750"/>
                  <a:gd name="connsiteY1" fmla="*/ 0 h 626745"/>
                  <a:gd name="connsiteX2" fmla="*/ 525103 w 666750"/>
                  <a:gd name="connsiteY2" fmla="*/ 313373 h 626745"/>
                  <a:gd name="connsiteX3" fmla="*/ 638204 w 666750"/>
                  <a:gd name="connsiteY3" fmla="*/ 620380 h 626745"/>
                  <a:gd name="connsiteX4" fmla="*/ 666746 w 666750"/>
                  <a:gd name="connsiteY4" fmla="*/ 626745 h 626745"/>
                  <a:gd name="connsiteX5" fmla="*/ 5 w 666750"/>
                  <a:gd name="connsiteY5" fmla="*/ 626745 h 626745"/>
                  <a:gd name="connsiteX6" fmla="*/ 28547 w 666750"/>
                  <a:gd name="connsiteY6" fmla="*/ 620380 h 626745"/>
                  <a:gd name="connsiteX7" fmla="*/ 141647 w 666750"/>
                  <a:gd name="connsiteY7" fmla="*/ 313373 h 626745"/>
                  <a:gd name="connsiteX8" fmla="*/ 0 w 666750"/>
                  <a:gd name="connsiteY8" fmla="*/ 0 h 62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0" h="626745">
                    <a:moveTo>
                      <a:pt x="0" y="0"/>
                    </a:moveTo>
                    <a:lnTo>
                      <a:pt x="666750" y="0"/>
                    </a:lnTo>
                    <a:cubicBezTo>
                      <a:pt x="588521" y="0"/>
                      <a:pt x="525103" y="140302"/>
                      <a:pt x="525103" y="313373"/>
                    </a:cubicBezTo>
                    <a:cubicBezTo>
                      <a:pt x="525103" y="464810"/>
                      <a:pt x="573658" y="591159"/>
                      <a:pt x="638204" y="620380"/>
                    </a:cubicBezTo>
                    <a:lnTo>
                      <a:pt x="666746" y="626745"/>
                    </a:lnTo>
                    <a:lnTo>
                      <a:pt x="5" y="626745"/>
                    </a:lnTo>
                    <a:lnTo>
                      <a:pt x="28547" y="620380"/>
                    </a:lnTo>
                    <a:cubicBezTo>
                      <a:pt x="93093" y="591159"/>
                      <a:pt x="141647" y="464810"/>
                      <a:pt x="141647" y="313373"/>
                    </a:cubicBezTo>
                    <a:cubicBezTo>
                      <a:pt x="141647" y="140302"/>
                      <a:pt x="78229" y="0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9DAB64C-4F80-4A9C-9862-798CB2C3817E}"/>
                  </a:ext>
                </a:extLst>
              </p:cNvPr>
              <p:cNvSpPr/>
              <p:nvPr/>
            </p:nvSpPr>
            <p:spPr>
              <a:xfrm>
                <a:off x="7387459" y="4657725"/>
                <a:ext cx="1385888" cy="108189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D87C3096-E5B2-4A9F-87E8-F88AB8E6E489}"/>
              </a:ext>
            </a:extLst>
          </p:cNvPr>
          <p:cNvSpPr/>
          <p:nvPr/>
        </p:nvSpPr>
        <p:spPr>
          <a:xfrm>
            <a:off x="9754303" y="2954472"/>
            <a:ext cx="5888834" cy="897729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714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A8F6990-558B-4EDF-BD5A-6D7FB6A1043C}"/>
              </a:ext>
            </a:extLst>
          </p:cNvPr>
          <p:cNvGrpSpPr/>
          <p:nvPr/>
        </p:nvGrpSpPr>
        <p:grpSpPr>
          <a:xfrm>
            <a:off x="9754298" y="2947385"/>
            <a:ext cx="6840267" cy="1359371"/>
            <a:chOff x="6670353" y="2234683"/>
            <a:chExt cx="4862589" cy="96634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DE3698E-9BDD-4FAC-AFE6-402E458B9453}"/>
                </a:ext>
              </a:extLst>
            </p:cNvPr>
            <p:cNvSpPr txBox="1"/>
            <p:nvPr/>
          </p:nvSpPr>
          <p:spPr>
            <a:xfrm>
              <a:off x="6887025" y="2846450"/>
              <a:ext cx="4645917" cy="35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2251" spc="183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963232A-2D3F-4E9E-8410-FF43A0DFE22E}"/>
                </a:ext>
              </a:extLst>
            </p:cNvPr>
            <p:cNvSpPr txBox="1"/>
            <p:nvPr/>
          </p:nvSpPr>
          <p:spPr>
            <a:xfrm>
              <a:off x="6670353" y="2234683"/>
              <a:ext cx="4190905" cy="878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714" b="1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package_id</a:t>
              </a:r>
              <a:r>
                <a:rPr kumimoji="1" lang="zh-CN" altLang="en-US" sz="3714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相同</a:t>
              </a:r>
              <a:r>
                <a:rPr kumimoji="1" lang="en-US" altLang="zh-CN" sz="3714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</a:t>
              </a:r>
              <a:r>
                <a:rPr kumimoji="1" lang="zh-CN" altLang="en-US" sz="3714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而</a:t>
              </a:r>
              <a:r>
                <a:rPr kumimoji="1" lang="en-US" altLang="zh-CN" sz="3714" b="1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app_name</a:t>
              </a:r>
              <a:r>
                <a:rPr kumimoji="1" lang="zh-CN" altLang="en-US" sz="3714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不同</a:t>
              </a:r>
              <a:endParaRPr kumimoji="1" lang="en-US" altLang="zh-CN" sz="3714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94B012-F7B0-4C63-8E5D-8378E54FEA6B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05A9860-6BBA-450B-B796-93C4DA4F9E38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FCF8185-AE2B-459C-B9E2-6FF516966CEF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C161945-AE18-4083-B22C-06F4D2DE0223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1BB9AF-AACC-4977-B08B-CE5FF47248E8}"/>
                </a:ext>
              </a:extLst>
            </p:cNvPr>
            <p:cNvSpPr txBox="1"/>
            <p:nvPr/>
          </p:nvSpPr>
          <p:spPr>
            <a:xfrm>
              <a:off x="4080494" y="615810"/>
              <a:ext cx="3958516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数据清洗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en-US" altLang="zh-CN" sz="3376" spc="183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appname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异常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63075"/>
              </p:ext>
            </p:extLst>
          </p:nvPr>
        </p:nvGraphicFramePr>
        <p:xfrm>
          <a:off x="9754298" y="4146198"/>
          <a:ext cx="6902004" cy="27042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5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2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7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Package_id</a:t>
                      </a:r>
                      <a:endParaRPr lang="zh-CN" altLang="en-US" sz="37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>
                    <a:solidFill>
                      <a:srgbClr val="1A2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7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App_name</a:t>
                      </a:r>
                      <a:endParaRPr lang="zh-CN" altLang="en-US" sz="37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>
                    <a:solidFill>
                      <a:srgbClr val="1A20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509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com.hisense.uifac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7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#</a:t>
                      </a:r>
                      <a:r>
                        <a:rPr lang="en-US" altLang="zh-CN" sz="37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ffababab</a:t>
                      </a:r>
                      <a:endParaRPr lang="en-US" altLang="zh-CN" sz="37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com.hisense.uifac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FACTORY MENU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com.hisense.uifac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工厂菜单 </a:t>
                      </a: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83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3714" b="1" dirty="0">
              <a:solidFill>
                <a:srgbClr val="1B4367"/>
              </a:solidFill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B23C32-DBB6-42D0-AD56-E51352D83BD7}"/>
              </a:ext>
            </a:extLst>
          </p:cNvPr>
          <p:cNvGrpSpPr/>
          <p:nvPr/>
        </p:nvGrpSpPr>
        <p:grpSpPr>
          <a:xfrm>
            <a:off x="5612638" y="823140"/>
            <a:ext cx="7018841" cy="1450765"/>
            <a:chOff x="3983896" y="549275"/>
            <a:chExt cx="4224206" cy="103131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FEF4FE-7924-44D4-8A37-DBD28AFF3748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31C37EE-0EE7-4507-8E25-4A3C20944661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4DEB2B8-7C05-40FD-9B52-F6DA0B1E53F3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9354CB8-7BC9-45CA-9567-F32068856886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97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数据清洗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en-US" altLang="zh-CN" sz="3376" spc="183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appname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异常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620430"/>
              </p:ext>
            </p:extLst>
          </p:nvPr>
        </p:nvGraphicFramePr>
        <p:xfrm>
          <a:off x="1238377" y="2573500"/>
          <a:ext cx="6623070" cy="266015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31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Package_id</a:t>
                      </a:r>
                      <a:endParaRPr lang="zh-CN" altLang="en-US" sz="23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App_name</a:t>
                      </a:r>
                      <a:endParaRPr lang="zh-CN" altLang="en-US" sz="23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6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kern="1200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bf.sgs.hdexp</a:t>
                      </a:r>
                      <a:endParaRPr lang="en-US" altLang="zh-CN" sz="2300" kern="12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WXEntryActivity</a:t>
                      </a:r>
                      <a:r>
                        <a:rPr lang="en-US" altLang="zh-CN" sz="2300" kern="12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 </a:t>
                      </a:r>
                      <a:endParaRPr lang="en-US" altLang="zh-CN" sz="23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com.bbqstudio.bbqq.yyb</a:t>
                      </a:r>
                      <a:endParaRPr lang="en-US" sz="23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WXEntryActivity</a:t>
                      </a:r>
                      <a:r>
                        <a:rPr lang="en-US" altLang="zh-CN" sz="2300" kern="12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 </a:t>
                      </a:r>
                      <a:endParaRPr lang="en-US" altLang="zh-CN" sz="23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com.happyelements.AndroidAnimal</a:t>
                      </a:r>
                      <a:endParaRPr lang="en-US" sz="23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WXEntryActivity</a:t>
                      </a:r>
                      <a:r>
                        <a:rPr lang="en-US" altLang="zh-CN" sz="2300" kern="12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 </a:t>
                      </a:r>
                      <a:endParaRPr lang="en-US" altLang="zh-CN" sz="23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右箭头 37"/>
          <p:cNvSpPr/>
          <p:nvPr/>
        </p:nvSpPr>
        <p:spPr>
          <a:xfrm>
            <a:off x="8348103" y="3364057"/>
            <a:ext cx="1037039" cy="7112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14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19660"/>
              </p:ext>
            </p:extLst>
          </p:nvPr>
        </p:nvGraphicFramePr>
        <p:xfrm>
          <a:off x="9988393" y="3105725"/>
          <a:ext cx="6167950" cy="15224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08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Package_id</a:t>
                      </a:r>
                      <a:endParaRPr lang="zh-CN" altLang="en-US" sz="23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App_name</a:t>
                      </a:r>
                      <a:endParaRPr lang="zh-CN" altLang="en-US" sz="23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6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bf.sgs.hdexp</a:t>
                      </a:r>
                      <a:endParaRPr lang="en-US" altLang="zh-CN" sz="2300" kern="12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WXEntryActivity</a:t>
                      </a:r>
                      <a:r>
                        <a:rPr lang="en-US" altLang="zh-CN" sz="2300" kern="12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 </a:t>
                      </a:r>
                      <a:endParaRPr lang="en-US" altLang="zh-CN" sz="23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6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kern="12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bf.sgs.hdexp</a:t>
                      </a:r>
                      <a:endParaRPr lang="en-US" altLang="zh-CN" sz="2300" kern="12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kern="12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三国杀</a:t>
                      </a:r>
                      <a:endParaRPr lang="en-US" altLang="zh-CN" sz="2300" kern="12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97200" y="5488748"/>
            <a:ext cx="17150642" cy="127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939" dirty="0" err="1">
                <a:solidFill>
                  <a:schemeClr val="bg1"/>
                </a:solidFill>
              </a:rPr>
              <a:t>WXEntryActivity</a:t>
            </a:r>
            <a:r>
              <a:rPr lang="zh-CN" altLang="en-US" sz="3939" dirty="0">
                <a:solidFill>
                  <a:schemeClr val="bg1"/>
                </a:solidFill>
              </a:rPr>
              <a:t>   </a:t>
            </a:r>
            <a:r>
              <a:rPr lang="en-US" altLang="zh-CN" sz="3939" dirty="0">
                <a:solidFill>
                  <a:schemeClr val="bg1"/>
                </a:solidFill>
              </a:rPr>
              <a:t>=&gt;</a:t>
            </a:r>
            <a:r>
              <a:rPr lang="zh-CN" altLang="en-US" sz="3939" dirty="0">
                <a:solidFill>
                  <a:schemeClr val="bg1"/>
                </a:solidFill>
              </a:rPr>
              <a:t>   </a:t>
            </a:r>
            <a:r>
              <a:rPr lang="en-US" altLang="zh-CN" sz="3939" dirty="0" err="1">
                <a:solidFill>
                  <a:schemeClr val="bg1"/>
                </a:solidFill>
              </a:rPr>
              <a:t>bf.sgs.hdexp</a:t>
            </a:r>
            <a:r>
              <a:rPr kumimoji="1" lang="zh-CN" altLang="en-US" sz="3939" dirty="0">
                <a:solidFill>
                  <a:schemeClr val="bg1"/>
                </a:solidFill>
              </a:rPr>
              <a:t> </a:t>
            </a:r>
            <a:r>
              <a:rPr kumimoji="1" lang="en-US" altLang="zh-CN" sz="3939" dirty="0">
                <a:solidFill>
                  <a:schemeClr val="bg1"/>
                </a:solidFill>
              </a:rPr>
              <a:t>=&gt;</a:t>
            </a:r>
            <a:r>
              <a:rPr kumimoji="1" lang="zh-CN" altLang="en-US" sz="3939" dirty="0">
                <a:solidFill>
                  <a:schemeClr val="bg1"/>
                </a:solidFill>
              </a:rPr>
              <a:t>   </a:t>
            </a:r>
            <a:r>
              <a:rPr lang="zh-CN" altLang="en-US" sz="3939" dirty="0">
                <a:solidFill>
                  <a:schemeClr val="bg1"/>
                </a:solidFill>
              </a:rPr>
              <a:t>三国杀</a:t>
            </a:r>
            <a:endParaRPr lang="en-US" altLang="zh-CN" sz="3939" dirty="0">
              <a:solidFill>
                <a:schemeClr val="bg1"/>
              </a:solidFill>
            </a:endParaRPr>
          </a:p>
          <a:p>
            <a:pPr algn="ctr"/>
            <a:endParaRPr lang="en-US" altLang="zh-CN" sz="3714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CAB5-92CA-324F-9D53-600A5C4F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25" y="5488748"/>
            <a:ext cx="13597593" cy="59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3714" b="1" dirty="0">
              <a:solidFill>
                <a:srgbClr val="1B4367"/>
              </a:solidFill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B23C32-DBB6-42D0-AD56-E51352D83BD7}"/>
              </a:ext>
            </a:extLst>
          </p:cNvPr>
          <p:cNvGrpSpPr/>
          <p:nvPr/>
        </p:nvGrpSpPr>
        <p:grpSpPr>
          <a:xfrm>
            <a:off x="4890978" y="772679"/>
            <a:ext cx="7224144" cy="1013003"/>
            <a:chOff x="3983896" y="549275"/>
            <a:chExt cx="4224206" cy="72012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FEF4FE-7924-44D4-8A37-DBD28AFF3748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31C37EE-0EE7-4507-8E25-4A3C20944661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4DEB2B8-7C05-40FD-9B52-F6DA0B1E53F3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9354CB8-7BC9-45CA-9567-F32068856886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数据清洗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-package</a:t>
              </a: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异常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54054" y="2101347"/>
            <a:ext cx="7947768" cy="113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376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app_name</a:t>
            </a:r>
            <a:r>
              <a:rPr kumimoji="1" lang="zh-CN" altLang="en-US" sz="337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冗余</a:t>
            </a:r>
            <a:r>
              <a:rPr kumimoji="1" lang="en-US" altLang="zh-CN" sz="337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337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en-US" altLang="zh-CN" sz="3376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package_id</a:t>
            </a:r>
            <a:r>
              <a:rPr kumimoji="1" lang="zh-CN" altLang="en-US" sz="337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不匹配</a:t>
            </a:r>
          </a:p>
          <a:p>
            <a:endParaRPr kumimoji="1" lang="zh-CN" altLang="en-US" sz="3376" dirty="0">
              <a:solidFill>
                <a:schemeClr val="bg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6475"/>
              </p:ext>
            </p:extLst>
          </p:nvPr>
        </p:nvGraphicFramePr>
        <p:xfrm>
          <a:off x="4567898" y="3270317"/>
          <a:ext cx="9729092" cy="39747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64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4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400" dirty="0" err="1"/>
                        <a:t>Package_id</a:t>
                      </a:r>
                      <a:endParaRPr lang="zh-CN" altLang="en-US" sz="34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400" dirty="0" err="1"/>
                        <a:t>App_name</a:t>
                      </a:r>
                      <a:endParaRPr lang="zh-CN" altLang="en-US" sz="3400" dirty="0">
                        <a:solidFill>
                          <a:srgbClr val="1B436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400" kern="1200" dirty="0" err="1">
                          <a:effectLst/>
                        </a:rPr>
                        <a:t>com.baidu.appsearch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kern="1200" dirty="0">
                          <a:effectLst/>
                        </a:rPr>
                        <a:t>百度手机助手</a:t>
                      </a:r>
                      <a:r>
                        <a:rPr lang="en-US" altLang="zh-CN" sz="3400" kern="1200" dirty="0">
                          <a:effectLst/>
                        </a:rPr>
                        <a:t>(</a:t>
                      </a:r>
                      <a:r>
                        <a:rPr lang="zh-CN" altLang="en-US" sz="3400" kern="1200" dirty="0">
                          <a:solidFill>
                            <a:srgbClr val="FF0000"/>
                          </a:solidFill>
                          <a:effectLst/>
                        </a:rPr>
                        <a:t>米聊</a:t>
                      </a:r>
                      <a:r>
                        <a:rPr lang="en-US" altLang="zh-CN" sz="3400" kern="1200" dirty="0">
                          <a:effectLst/>
                        </a:rPr>
                        <a:t>) 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95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kern="1200" dirty="0" err="1">
                          <a:effectLst/>
                        </a:rPr>
                        <a:t>com.baidu.appsearch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kern="1200" dirty="0">
                          <a:effectLst/>
                        </a:rPr>
                        <a:t>百度手机助手</a:t>
                      </a:r>
                      <a:r>
                        <a:rPr lang="en-US" altLang="zh-CN" sz="3400" kern="1200" dirty="0">
                          <a:effectLst/>
                        </a:rPr>
                        <a:t>(</a:t>
                      </a:r>
                      <a:r>
                        <a:rPr lang="zh-CN" altLang="en-US" sz="3400" kern="1200" dirty="0">
                          <a:solidFill>
                            <a:srgbClr val="FF0000"/>
                          </a:solidFill>
                          <a:effectLst/>
                        </a:rPr>
                        <a:t>搜狗输入法</a:t>
                      </a:r>
                      <a:r>
                        <a:rPr lang="en-US" altLang="zh-CN" sz="3400" kern="1200" dirty="0">
                          <a:effectLst/>
                        </a:rPr>
                        <a:t>) 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495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kern="1200" dirty="0" err="1">
                          <a:effectLst/>
                        </a:rPr>
                        <a:t>com.baidu.appsearch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kern="1200" dirty="0">
                          <a:effectLst/>
                        </a:rPr>
                        <a:t>百度手机助手</a:t>
                      </a:r>
                      <a:r>
                        <a:rPr lang="en-US" altLang="zh-CN" sz="3400" kern="1200" dirty="0">
                          <a:effectLst/>
                        </a:rPr>
                        <a:t>(</a:t>
                      </a:r>
                      <a:r>
                        <a:rPr lang="zh-CN" altLang="en-US" sz="3400" kern="1200" dirty="0">
                          <a:solidFill>
                            <a:srgbClr val="FF0000"/>
                          </a:solidFill>
                          <a:effectLst/>
                        </a:rPr>
                        <a:t>掌上公交</a:t>
                      </a:r>
                      <a:r>
                        <a:rPr lang="en-US" altLang="zh-CN" sz="3400" kern="1200" dirty="0">
                          <a:effectLst/>
                        </a:rPr>
                        <a:t>) </a:t>
                      </a:r>
                      <a:endParaRPr lang="en-US" altLang="zh-CN" sz="3400" kern="1200" dirty="0">
                        <a:solidFill>
                          <a:srgbClr val="1B4367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8630" marR="128630" marT="64315" marB="643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2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798514-983D-485E-A9A2-C0D03536C6D7}"/>
              </a:ext>
            </a:extLst>
          </p:cNvPr>
          <p:cNvSpPr/>
          <p:nvPr/>
        </p:nvSpPr>
        <p:spPr>
          <a:xfrm>
            <a:off x="0" y="0"/>
            <a:ext cx="18288000" cy="9647238"/>
          </a:xfrm>
          <a:prstGeom prst="rect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14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B56DB9-A71E-4129-8B6A-B7CAC8669849}"/>
              </a:ext>
            </a:extLst>
          </p:cNvPr>
          <p:cNvGrpSpPr/>
          <p:nvPr/>
        </p:nvGrpSpPr>
        <p:grpSpPr>
          <a:xfrm>
            <a:off x="3065208" y="2899200"/>
            <a:ext cx="12157587" cy="4364055"/>
            <a:chOff x="1857133" y="2245087"/>
            <a:chExt cx="8642550" cy="310230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1F46655-A420-4446-A515-72C59B6E3706}"/>
                </a:ext>
              </a:extLst>
            </p:cNvPr>
            <p:cNvGrpSpPr/>
            <p:nvPr/>
          </p:nvGrpSpPr>
          <p:grpSpPr>
            <a:xfrm>
              <a:off x="1857133" y="2245087"/>
              <a:ext cx="3718871" cy="1120703"/>
              <a:chOff x="1947601" y="2497460"/>
              <a:chExt cx="3718871" cy="1120703"/>
            </a:xfrm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29C849B4-5432-40CB-BF49-454043840BCB}"/>
                  </a:ext>
                </a:extLst>
              </p:cNvPr>
              <p:cNvSpPr/>
              <p:nvPr/>
            </p:nvSpPr>
            <p:spPr>
              <a:xfrm>
                <a:off x="2615184" y="2497460"/>
                <a:ext cx="2871216" cy="664839"/>
              </a:xfrm>
              <a:custGeom>
                <a:avLst/>
                <a:gdLst>
                  <a:gd name="connsiteX0" fmla="*/ 0 w 4936236"/>
                  <a:gd name="connsiteY0" fmla="*/ 0 h 1143000"/>
                  <a:gd name="connsiteX1" fmla="*/ 4936236 w 4936236"/>
                  <a:gd name="connsiteY1" fmla="*/ 0 h 1143000"/>
                  <a:gd name="connsiteX2" fmla="*/ 4936236 w 4936236"/>
                  <a:gd name="connsiteY2" fmla="*/ 1143000 h 1143000"/>
                  <a:gd name="connsiteX3" fmla="*/ 0 w 4936236"/>
                  <a:gd name="connsiteY3" fmla="*/ 1143000 h 1143000"/>
                  <a:gd name="connsiteX4" fmla="*/ 285750 w 4936236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6236" h="1143000">
                    <a:moveTo>
                      <a:pt x="0" y="0"/>
                    </a:moveTo>
                    <a:lnTo>
                      <a:pt x="4936236" y="0"/>
                    </a:lnTo>
                    <a:lnTo>
                      <a:pt x="4936236" y="1143000"/>
                    </a:lnTo>
                    <a:lnTo>
                      <a:pt x="0" y="1143000"/>
                    </a:lnTo>
                    <a:lnTo>
                      <a:pt x="285750" y="5715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B1BEC2D-55A7-4F54-998B-CE437D1C66C8}"/>
                  </a:ext>
                </a:extLst>
              </p:cNvPr>
              <p:cNvGrpSpPr/>
              <p:nvPr/>
            </p:nvGrpSpPr>
            <p:grpSpPr>
              <a:xfrm>
                <a:off x="1947601" y="2497460"/>
                <a:ext cx="771213" cy="664839"/>
                <a:chOff x="1575054" y="2019300"/>
                <a:chExt cx="1325880" cy="1143000"/>
              </a:xfrm>
            </p:grpSpPr>
            <p:sp>
              <p:nvSpPr>
                <p:cNvPr id="3" name="六边形 2">
                  <a:extLst>
                    <a:ext uri="{FF2B5EF4-FFF2-40B4-BE49-F238E27FC236}">
                      <a16:creationId xmlns:a16="http://schemas.microsoft.com/office/drawing/2014/main" id="{319C75A0-7FC9-4795-A11C-88D037280120}"/>
                    </a:ext>
                  </a:extLst>
                </p:cNvPr>
                <p:cNvSpPr/>
                <p:nvPr/>
              </p:nvSpPr>
              <p:spPr>
                <a:xfrm>
                  <a:off x="1575054" y="2019300"/>
                  <a:ext cx="1325880" cy="1143000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  <p:sp>
              <p:nvSpPr>
                <p:cNvPr id="102" name="六边形 101">
                  <a:extLst>
                    <a:ext uri="{FF2B5EF4-FFF2-40B4-BE49-F238E27FC236}">
                      <a16:creationId xmlns:a16="http://schemas.microsoft.com/office/drawing/2014/main" id="{ED44FA25-A0E0-470C-B923-D44E4DF0BBC6}"/>
                    </a:ext>
                  </a:extLst>
                </p:cNvPr>
                <p:cNvSpPr/>
                <p:nvPr/>
              </p:nvSpPr>
              <p:spPr>
                <a:xfrm>
                  <a:off x="1728800" y="2142249"/>
                  <a:ext cx="1027100" cy="885431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</p:grp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DB184C04-1854-47A4-852B-FF7006AB36E9}"/>
                  </a:ext>
                </a:extLst>
              </p:cNvPr>
              <p:cNvSpPr txBox="1"/>
              <p:nvPr/>
            </p:nvSpPr>
            <p:spPr>
              <a:xfrm>
                <a:off x="2864675" y="3263584"/>
                <a:ext cx="2801797" cy="35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251" spc="183" dirty="0" err="1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www.baidu.com</a:t>
                </a:r>
                <a:endParaRPr lang="en-US" altLang="zh-CN" sz="2251" spc="183" dirty="0">
                  <a:solidFill>
                    <a:schemeClr val="bg1"/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768BC180-112E-4881-A786-E71D714C3238}"/>
                  </a:ext>
                </a:extLst>
              </p:cNvPr>
              <p:cNvSpPr txBox="1"/>
              <p:nvPr/>
            </p:nvSpPr>
            <p:spPr>
              <a:xfrm>
                <a:off x="2864675" y="2592895"/>
                <a:ext cx="2372234" cy="82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去除网址链接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2813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endParaRPr>
              </a:p>
            </p:txBody>
          </p:sp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B2312E5F-40DB-4565-A8ED-B54785873D39}"/>
                  </a:ext>
                </a:extLst>
              </p:cNvPr>
              <p:cNvSpPr txBox="1"/>
              <p:nvPr/>
            </p:nvSpPr>
            <p:spPr>
              <a:xfrm>
                <a:off x="1994856" y="2593187"/>
                <a:ext cx="676701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13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01</a:t>
                </a: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9DF2F2BC-63C2-4BC6-9368-A5E564E3BAD6}"/>
                </a:ext>
              </a:extLst>
            </p:cNvPr>
            <p:cNvGrpSpPr/>
            <p:nvPr/>
          </p:nvGrpSpPr>
          <p:grpSpPr>
            <a:xfrm>
              <a:off x="6780811" y="2245087"/>
              <a:ext cx="3718871" cy="1120703"/>
              <a:chOff x="1947601" y="2497460"/>
              <a:chExt cx="3718871" cy="1120703"/>
            </a:xfrm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4EC0746-7F29-4569-9D6D-1FBF547836B1}"/>
                  </a:ext>
                </a:extLst>
              </p:cNvPr>
              <p:cNvSpPr/>
              <p:nvPr/>
            </p:nvSpPr>
            <p:spPr>
              <a:xfrm>
                <a:off x="2615184" y="2497460"/>
                <a:ext cx="2871216" cy="664839"/>
              </a:xfrm>
              <a:custGeom>
                <a:avLst/>
                <a:gdLst>
                  <a:gd name="connsiteX0" fmla="*/ 0 w 4936236"/>
                  <a:gd name="connsiteY0" fmla="*/ 0 h 1143000"/>
                  <a:gd name="connsiteX1" fmla="*/ 4936236 w 4936236"/>
                  <a:gd name="connsiteY1" fmla="*/ 0 h 1143000"/>
                  <a:gd name="connsiteX2" fmla="*/ 4936236 w 4936236"/>
                  <a:gd name="connsiteY2" fmla="*/ 1143000 h 1143000"/>
                  <a:gd name="connsiteX3" fmla="*/ 0 w 4936236"/>
                  <a:gd name="connsiteY3" fmla="*/ 1143000 h 1143000"/>
                  <a:gd name="connsiteX4" fmla="*/ 285750 w 4936236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6236" h="1143000">
                    <a:moveTo>
                      <a:pt x="0" y="0"/>
                    </a:moveTo>
                    <a:lnTo>
                      <a:pt x="4936236" y="0"/>
                    </a:lnTo>
                    <a:lnTo>
                      <a:pt x="4936236" y="1143000"/>
                    </a:lnTo>
                    <a:lnTo>
                      <a:pt x="0" y="1143000"/>
                    </a:lnTo>
                    <a:lnTo>
                      <a:pt x="285750" y="5715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79FE6E1D-DDAB-4F38-ACF2-2728CCAB131A}"/>
                  </a:ext>
                </a:extLst>
              </p:cNvPr>
              <p:cNvGrpSpPr/>
              <p:nvPr/>
            </p:nvGrpSpPr>
            <p:grpSpPr>
              <a:xfrm>
                <a:off x="1947601" y="2497460"/>
                <a:ext cx="771213" cy="664839"/>
                <a:chOff x="1575054" y="2019300"/>
                <a:chExt cx="1325880" cy="1143000"/>
              </a:xfrm>
            </p:grpSpPr>
            <p:sp>
              <p:nvSpPr>
                <p:cNvPr id="181" name="六边形 180">
                  <a:extLst>
                    <a:ext uri="{FF2B5EF4-FFF2-40B4-BE49-F238E27FC236}">
                      <a16:creationId xmlns:a16="http://schemas.microsoft.com/office/drawing/2014/main" id="{D8E8B0E1-FA19-4FBB-9DA7-BF049AB67E6B}"/>
                    </a:ext>
                  </a:extLst>
                </p:cNvPr>
                <p:cNvSpPr/>
                <p:nvPr/>
              </p:nvSpPr>
              <p:spPr>
                <a:xfrm>
                  <a:off x="1575054" y="2019300"/>
                  <a:ext cx="1325880" cy="1143000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  <p:sp>
              <p:nvSpPr>
                <p:cNvPr id="182" name="六边形 181">
                  <a:extLst>
                    <a:ext uri="{FF2B5EF4-FFF2-40B4-BE49-F238E27FC236}">
                      <a16:creationId xmlns:a16="http://schemas.microsoft.com/office/drawing/2014/main" id="{E56AB86F-BA89-4936-A80A-8BD7BFB94895}"/>
                    </a:ext>
                  </a:extLst>
                </p:cNvPr>
                <p:cNvSpPr/>
                <p:nvPr/>
              </p:nvSpPr>
              <p:spPr>
                <a:xfrm>
                  <a:off x="1728800" y="2142249"/>
                  <a:ext cx="1027100" cy="885431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</p:grp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0555F9B0-46F0-4346-842A-36EBA29489D0}"/>
                  </a:ext>
                </a:extLst>
              </p:cNvPr>
              <p:cNvSpPr txBox="1"/>
              <p:nvPr/>
            </p:nvSpPr>
            <p:spPr>
              <a:xfrm>
                <a:off x="2864675" y="3263584"/>
                <a:ext cx="2801797" cy="35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“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\n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” 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“\t”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  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“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  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”</a:t>
                </a: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925F8878-71E4-4D1C-8C10-6559A904B9D1}"/>
                  </a:ext>
                </a:extLst>
              </p:cNvPr>
              <p:cNvSpPr txBox="1"/>
              <p:nvPr/>
            </p:nvSpPr>
            <p:spPr>
              <a:xfrm>
                <a:off x="2864675" y="2592895"/>
                <a:ext cx="2372234" cy="82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去除换行符和空格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2813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666CAF69-7ED1-4257-A2B5-A6080B0CABB6}"/>
                  </a:ext>
                </a:extLst>
              </p:cNvPr>
              <p:cNvSpPr txBox="1"/>
              <p:nvPr/>
            </p:nvSpPr>
            <p:spPr>
              <a:xfrm>
                <a:off x="1994856" y="2593187"/>
                <a:ext cx="676701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13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02</a:t>
                </a:r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60B2B5A6-DCBD-40B7-B1F2-E078190180E3}"/>
                </a:ext>
              </a:extLst>
            </p:cNvPr>
            <p:cNvGrpSpPr/>
            <p:nvPr/>
          </p:nvGrpSpPr>
          <p:grpSpPr>
            <a:xfrm>
              <a:off x="1857133" y="4219124"/>
              <a:ext cx="3718871" cy="1128270"/>
              <a:chOff x="1947601" y="2497460"/>
              <a:chExt cx="3718871" cy="1128270"/>
            </a:xfrm>
          </p:grpSpPr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E4073971-3661-480B-8EF0-AF5A9F6C9ED2}"/>
                  </a:ext>
                </a:extLst>
              </p:cNvPr>
              <p:cNvSpPr/>
              <p:nvPr/>
            </p:nvSpPr>
            <p:spPr>
              <a:xfrm>
                <a:off x="2615184" y="2497460"/>
                <a:ext cx="2871216" cy="664839"/>
              </a:xfrm>
              <a:custGeom>
                <a:avLst/>
                <a:gdLst>
                  <a:gd name="connsiteX0" fmla="*/ 0 w 4936236"/>
                  <a:gd name="connsiteY0" fmla="*/ 0 h 1143000"/>
                  <a:gd name="connsiteX1" fmla="*/ 4936236 w 4936236"/>
                  <a:gd name="connsiteY1" fmla="*/ 0 h 1143000"/>
                  <a:gd name="connsiteX2" fmla="*/ 4936236 w 4936236"/>
                  <a:gd name="connsiteY2" fmla="*/ 1143000 h 1143000"/>
                  <a:gd name="connsiteX3" fmla="*/ 0 w 4936236"/>
                  <a:gd name="connsiteY3" fmla="*/ 1143000 h 1143000"/>
                  <a:gd name="connsiteX4" fmla="*/ 285750 w 4936236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6236" h="1143000">
                    <a:moveTo>
                      <a:pt x="0" y="0"/>
                    </a:moveTo>
                    <a:lnTo>
                      <a:pt x="4936236" y="0"/>
                    </a:lnTo>
                    <a:lnTo>
                      <a:pt x="4936236" y="1143000"/>
                    </a:lnTo>
                    <a:lnTo>
                      <a:pt x="0" y="1143000"/>
                    </a:lnTo>
                    <a:lnTo>
                      <a:pt x="285750" y="5715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A7B000F1-8ECC-42B1-9779-457C247E7F39}"/>
                  </a:ext>
                </a:extLst>
              </p:cNvPr>
              <p:cNvGrpSpPr/>
              <p:nvPr/>
            </p:nvGrpSpPr>
            <p:grpSpPr>
              <a:xfrm>
                <a:off x="1947601" y="2497460"/>
                <a:ext cx="771213" cy="664839"/>
                <a:chOff x="1575054" y="2019300"/>
                <a:chExt cx="1325880" cy="1143000"/>
              </a:xfrm>
            </p:grpSpPr>
            <p:sp>
              <p:nvSpPr>
                <p:cNvPr id="189" name="六边形 188">
                  <a:extLst>
                    <a:ext uri="{FF2B5EF4-FFF2-40B4-BE49-F238E27FC236}">
                      <a16:creationId xmlns:a16="http://schemas.microsoft.com/office/drawing/2014/main" id="{797A7017-0814-4FE2-B95C-0F29DDA7536F}"/>
                    </a:ext>
                  </a:extLst>
                </p:cNvPr>
                <p:cNvSpPr/>
                <p:nvPr/>
              </p:nvSpPr>
              <p:spPr>
                <a:xfrm>
                  <a:off x="1575054" y="2019300"/>
                  <a:ext cx="1325880" cy="1143000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  <p:sp>
              <p:nvSpPr>
                <p:cNvPr id="190" name="六边形 189">
                  <a:extLst>
                    <a:ext uri="{FF2B5EF4-FFF2-40B4-BE49-F238E27FC236}">
                      <a16:creationId xmlns:a16="http://schemas.microsoft.com/office/drawing/2014/main" id="{F09CF86A-DF43-452F-BB55-8D4E5F3BB59E}"/>
                    </a:ext>
                  </a:extLst>
                </p:cNvPr>
                <p:cNvSpPr/>
                <p:nvPr/>
              </p:nvSpPr>
              <p:spPr>
                <a:xfrm>
                  <a:off x="1728800" y="2142249"/>
                  <a:ext cx="1027100" cy="885431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</p:grp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BB8A40B3-C0F9-4520-B1DA-291BF9F674BB}"/>
                  </a:ext>
                </a:extLst>
              </p:cNvPr>
              <p:cNvSpPr txBox="1"/>
              <p:nvPr/>
            </p:nvSpPr>
            <p:spPr>
              <a:xfrm>
                <a:off x="2864675" y="3263584"/>
                <a:ext cx="2801797" cy="362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￥</a:t>
                </a:r>
                <a:r>
                  <a:rPr lang="en-US" altLang="zh-CN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#@</a:t>
                </a:r>
                <a:r>
                  <a:rPr lang="zh-CN" altLang="en-US" sz="2251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😊😢😓</a:t>
                </a:r>
                <a:endParaRPr lang="en-US" altLang="zh-CN" sz="2251" spc="183" dirty="0">
                  <a:solidFill>
                    <a:schemeClr val="bg1"/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9DEEF37F-9207-4A59-A627-43491239582E}"/>
                  </a:ext>
                </a:extLst>
              </p:cNvPr>
              <p:cNvSpPr txBox="1"/>
              <p:nvPr/>
            </p:nvSpPr>
            <p:spPr>
              <a:xfrm>
                <a:off x="2864675" y="2592895"/>
                <a:ext cx="2372234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去除特殊符号</a:t>
                </a:r>
                <a:endParaRPr lang="en-US" altLang="zh-CN" sz="2813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E9E69FD-187C-42C6-9DAD-EC20A5F30F58}"/>
                  </a:ext>
                </a:extLst>
              </p:cNvPr>
              <p:cNvSpPr txBox="1"/>
              <p:nvPr/>
            </p:nvSpPr>
            <p:spPr>
              <a:xfrm>
                <a:off x="1994856" y="2593187"/>
                <a:ext cx="676701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13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03</a:t>
                </a:r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442922F9-10E9-4E73-9E5F-A5278A048B65}"/>
                </a:ext>
              </a:extLst>
            </p:cNvPr>
            <p:cNvGrpSpPr/>
            <p:nvPr/>
          </p:nvGrpSpPr>
          <p:grpSpPr>
            <a:xfrm>
              <a:off x="6780811" y="4219124"/>
              <a:ext cx="3718872" cy="1120703"/>
              <a:chOff x="1947601" y="2497460"/>
              <a:chExt cx="3718872" cy="1120703"/>
            </a:xfrm>
          </p:grpSpPr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FAE8C814-2AA1-499B-9CAB-DF1C8FA7E958}"/>
                  </a:ext>
                </a:extLst>
              </p:cNvPr>
              <p:cNvSpPr/>
              <p:nvPr/>
            </p:nvSpPr>
            <p:spPr>
              <a:xfrm>
                <a:off x="2615184" y="2497460"/>
                <a:ext cx="2871216" cy="664839"/>
              </a:xfrm>
              <a:custGeom>
                <a:avLst/>
                <a:gdLst>
                  <a:gd name="connsiteX0" fmla="*/ 0 w 4936236"/>
                  <a:gd name="connsiteY0" fmla="*/ 0 h 1143000"/>
                  <a:gd name="connsiteX1" fmla="*/ 4936236 w 4936236"/>
                  <a:gd name="connsiteY1" fmla="*/ 0 h 1143000"/>
                  <a:gd name="connsiteX2" fmla="*/ 4936236 w 4936236"/>
                  <a:gd name="connsiteY2" fmla="*/ 1143000 h 1143000"/>
                  <a:gd name="connsiteX3" fmla="*/ 0 w 4936236"/>
                  <a:gd name="connsiteY3" fmla="*/ 1143000 h 1143000"/>
                  <a:gd name="connsiteX4" fmla="*/ 285750 w 4936236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6236" h="1143000">
                    <a:moveTo>
                      <a:pt x="0" y="0"/>
                    </a:moveTo>
                    <a:lnTo>
                      <a:pt x="4936236" y="0"/>
                    </a:lnTo>
                    <a:lnTo>
                      <a:pt x="4936236" y="1143000"/>
                    </a:lnTo>
                    <a:lnTo>
                      <a:pt x="0" y="1143000"/>
                    </a:lnTo>
                    <a:lnTo>
                      <a:pt x="285750" y="5715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1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/>
              </a:p>
            </p:txBody>
          </p: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D228CB3B-BC52-41D9-A892-6568861BD483}"/>
                  </a:ext>
                </a:extLst>
              </p:cNvPr>
              <p:cNvGrpSpPr/>
              <p:nvPr/>
            </p:nvGrpSpPr>
            <p:grpSpPr>
              <a:xfrm>
                <a:off x="1947601" y="2497460"/>
                <a:ext cx="771213" cy="664839"/>
                <a:chOff x="1575054" y="2019300"/>
                <a:chExt cx="1325880" cy="1143000"/>
              </a:xfrm>
            </p:grpSpPr>
            <p:sp>
              <p:nvSpPr>
                <p:cNvPr id="197" name="六边形 196">
                  <a:extLst>
                    <a:ext uri="{FF2B5EF4-FFF2-40B4-BE49-F238E27FC236}">
                      <a16:creationId xmlns:a16="http://schemas.microsoft.com/office/drawing/2014/main" id="{76CDE0D2-0625-4282-9F05-3D440E941393}"/>
                    </a:ext>
                  </a:extLst>
                </p:cNvPr>
                <p:cNvSpPr/>
                <p:nvPr/>
              </p:nvSpPr>
              <p:spPr>
                <a:xfrm>
                  <a:off x="1575054" y="2019300"/>
                  <a:ext cx="1325880" cy="1143000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  <p:sp>
              <p:nvSpPr>
                <p:cNvPr id="198" name="六边形 197">
                  <a:extLst>
                    <a:ext uri="{FF2B5EF4-FFF2-40B4-BE49-F238E27FC236}">
                      <a16:creationId xmlns:a16="http://schemas.microsoft.com/office/drawing/2014/main" id="{68DD3211-7C4A-4D4F-BB92-9C56034A62E6}"/>
                    </a:ext>
                  </a:extLst>
                </p:cNvPr>
                <p:cNvSpPr/>
                <p:nvPr/>
              </p:nvSpPr>
              <p:spPr>
                <a:xfrm>
                  <a:off x="1728800" y="2142249"/>
                  <a:ext cx="1027100" cy="885431"/>
                </a:xfrm>
                <a:prstGeom prst="hexagon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3714"/>
                </a:p>
              </p:txBody>
            </p:sp>
          </p:grp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3DD1AF46-CFD9-44BE-BD30-7008CA484720}"/>
                  </a:ext>
                </a:extLst>
              </p:cNvPr>
              <p:cNvSpPr txBox="1"/>
              <p:nvPr/>
            </p:nvSpPr>
            <p:spPr>
              <a:xfrm>
                <a:off x="2615185" y="3263584"/>
                <a:ext cx="3051288" cy="35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51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全網最好玩的及時對戰遊戲</a:t>
                </a:r>
                <a:endParaRPr lang="en-US" altLang="zh-CN" sz="2251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943674CE-E2B9-43A8-8621-46088CE4B21A}"/>
                  </a:ext>
                </a:extLst>
              </p:cNvPr>
              <p:cNvSpPr txBox="1"/>
              <p:nvPr/>
            </p:nvSpPr>
            <p:spPr>
              <a:xfrm>
                <a:off x="2864675" y="2592895"/>
                <a:ext cx="2372234" cy="82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13" spc="183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繁体字转简体字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2813" spc="183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endParaRP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B27FE6A1-628A-4F66-B992-DFD8DD4D6188}"/>
                  </a:ext>
                </a:extLst>
              </p:cNvPr>
              <p:cNvSpPr txBox="1"/>
              <p:nvPr/>
            </p:nvSpPr>
            <p:spPr>
              <a:xfrm>
                <a:off x="1994856" y="2593187"/>
                <a:ext cx="676701" cy="426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13" spc="183" dirty="0">
                    <a:solidFill>
                      <a:schemeClr val="bg1"/>
                    </a:solidFill>
                    <a:latin typeface="苹方 常规" panose="020B0300000000000000" pitchFamily="34" charset="-122"/>
                    <a:ea typeface="苹方 常规" panose="020B0300000000000000" pitchFamily="34" charset="-122"/>
                  </a:rPr>
                  <a:t>04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6FF1CEE-31C2-4CF6-A235-4B1850E3286E}"/>
              </a:ext>
            </a:extLst>
          </p:cNvPr>
          <p:cNvGrpSpPr/>
          <p:nvPr/>
        </p:nvGrpSpPr>
        <p:grpSpPr>
          <a:xfrm>
            <a:off x="6172876" y="772679"/>
            <a:ext cx="5942245" cy="1013003"/>
            <a:chOff x="3983896" y="549275"/>
            <a:chExt cx="4224206" cy="7201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7C1DFAC-4D9D-4C50-AA7B-6B21E97CE723}"/>
                </a:ext>
              </a:extLst>
            </p:cNvPr>
            <p:cNvGrpSpPr/>
            <p:nvPr/>
          </p:nvGrpSpPr>
          <p:grpSpPr>
            <a:xfrm>
              <a:off x="3983896" y="549275"/>
              <a:ext cx="4224206" cy="720121"/>
              <a:chOff x="3983896" y="549275"/>
              <a:chExt cx="4224206" cy="720121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489DE7F-8287-4A32-9F3A-B6EBB7651734}"/>
                  </a:ext>
                </a:extLst>
              </p:cNvPr>
              <p:cNvSpPr/>
              <p:nvPr/>
            </p:nvSpPr>
            <p:spPr>
              <a:xfrm>
                <a:off x="3983898" y="549275"/>
                <a:ext cx="4224204" cy="7044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714" dirty="0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40F592E-F604-41AE-A8D1-AD4BDE1282D7}"/>
                  </a:ext>
                </a:extLst>
              </p:cNvPr>
              <p:cNvSpPr/>
              <p:nvPr/>
            </p:nvSpPr>
            <p:spPr>
              <a:xfrm>
                <a:off x="3983896" y="549276"/>
                <a:ext cx="4224205" cy="720120"/>
              </a:xfrm>
              <a:custGeom>
                <a:avLst/>
                <a:gdLst>
                  <a:gd name="connsiteX0" fmla="*/ 4206792 w 4224205"/>
                  <a:gd name="connsiteY0" fmla="*/ 563762 h 720120"/>
                  <a:gd name="connsiteX1" fmla="*/ 4224205 w 4224205"/>
                  <a:gd name="connsiteY1" fmla="*/ 563762 h 720120"/>
                  <a:gd name="connsiteX2" fmla="*/ 4224205 w 4224205"/>
                  <a:gd name="connsiteY2" fmla="*/ 720120 h 720120"/>
                  <a:gd name="connsiteX3" fmla="*/ 4079830 w 4224205"/>
                  <a:gd name="connsiteY3" fmla="*/ 720120 h 720120"/>
                  <a:gd name="connsiteX4" fmla="*/ 4079830 w 4224205"/>
                  <a:gd name="connsiteY4" fmla="*/ 702707 h 720120"/>
                  <a:gd name="connsiteX5" fmla="*/ 4206792 w 4224205"/>
                  <a:gd name="connsiteY5" fmla="*/ 702707 h 720120"/>
                  <a:gd name="connsiteX6" fmla="*/ 0 w 4224205"/>
                  <a:gd name="connsiteY6" fmla="*/ 563762 h 720120"/>
                  <a:gd name="connsiteX7" fmla="*/ 17413 w 4224205"/>
                  <a:gd name="connsiteY7" fmla="*/ 563762 h 720120"/>
                  <a:gd name="connsiteX8" fmla="*/ 17413 w 4224205"/>
                  <a:gd name="connsiteY8" fmla="*/ 702707 h 720120"/>
                  <a:gd name="connsiteX9" fmla="*/ 144375 w 4224205"/>
                  <a:gd name="connsiteY9" fmla="*/ 702707 h 720120"/>
                  <a:gd name="connsiteX10" fmla="*/ 144375 w 4224205"/>
                  <a:gd name="connsiteY10" fmla="*/ 720120 h 720120"/>
                  <a:gd name="connsiteX11" fmla="*/ 0 w 4224205"/>
                  <a:gd name="connsiteY11" fmla="*/ 720120 h 720120"/>
                  <a:gd name="connsiteX12" fmla="*/ 4079830 w 4224205"/>
                  <a:gd name="connsiteY12" fmla="*/ 0 h 720120"/>
                  <a:gd name="connsiteX13" fmla="*/ 4224205 w 4224205"/>
                  <a:gd name="connsiteY13" fmla="*/ 0 h 720120"/>
                  <a:gd name="connsiteX14" fmla="*/ 4224205 w 4224205"/>
                  <a:gd name="connsiteY14" fmla="*/ 136524 h 720120"/>
                  <a:gd name="connsiteX15" fmla="*/ 4206792 w 4224205"/>
                  <a:gd name="connsiteY15" fmla="*/ 136524 h 720120"/>
                  <a:gd name="connsiteX16" fmla="*/ 4206792 w 4224205"/>
                  <a:gd name="connsiteY16" fmla="*/ 17413 h 720120"/>
                  <a:gd name="connsiteX17" fmla="*/ 4079830 w 4224205"/>
                  <a:gd name="connsiteY17" fmla="*/ 17413 h 720120"/>
                  <a:gd name="connsiteX18" fmla="*/ 0 w 4224205"/>
                  <a:gd name="connsiteY18" fmla="*/ 0 h 720120"/>
                  <a:gd name="connsiteX19" fmla="*/ 144375 w 4224205"/>
                  <a:gd name="connsiteY19" fmla="*/ 0 h 720120"/>
                  <a:gd name="connsiteX20" fmla="*/ 144375 w 4224205"/>
                  <a:gd name="connsiteY20" fmla="*/ 17413 h 720120"/>
                  <a:gd name="connsiteX21" fmla="*/ 17413 w 4224205"/>
                  <a:gd name="connsiteY21" fmla="*/ 17413 h 720120"/>
                  <a:gd name="connsiteX22" fmla="*/ 17413 w 4224205"/>
                  <a:gd name="connsiteY22" fmla="*/ 136524 h 720120"/>
                  <a:gd name="connsiteX23" fmla="*/ 0 w 4224205"/>
                  <a:gd name="connsiteY23" fmla="*/ 136524 h 72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24205" h="720120">
                    <a:moveTo>
                      <a:pt x="4206792" y="563762"/>
                    </a:moveTo>
                    <a:lnTo>
                      <a:pt x="4224205" y="563762"/>
                    </a:lnTo>
                    <a:lnTo>
                      <a:pt x="4224205" y="720120"/>
                    </a:lnTo>
                    <a:lnTo>
                      <a:pt x="4079830" y="720120"/>
                    </a:lnTo>
                    <a:lnTo>
                      <a:pt x="4079830" y="702707"/>
                    </a:lnTo>
                    <a:lnTo>
                      <a:pt x="4206792" y="702707"/>
                    </a:lnTo>
                    <a:close/>
                    <a:moveTo>
                      <a:pt x="0" y="563762"/>
                    </a:moveTo>
                    <a:lnTo>
                      <a:pt x="17413" y="563762"/>
                    </a:lnTo>
                    <a:lnTo>
                      <a:pt x="17413" y="702707"/>
                    </a:lnTo>
                    <a:lnTo>
                      <a:pt x="144375" y="702707"/>
                    </a:lnTo>
                    <a:lnTo>
                      <a:pt x="144375" y="720120"/>
                    </a:lnTo>
                    <a:lnTo>
                      <a:pt x="0" y="720120"/>
                    </a:lnTo>
                    <a:close/>
                    <a:moveTo>
                      <a:pt x="4079830" y="0"/>
                    </a:moveTo>
                    <a:lnTo>
                      <a:pt x="4224205" y="0"/>
                    </a:lnTo>
                    <a:lnTo>
                      <a:pt x="4224205" y="136524"/>
                    </a:lnTo>
                    <a:lnTo>
                      <a:pt x="4206792" y="136524"/>
                    </a:lnTo>
                    <a:lnTo>
                      <a:pt x="4206792" y="17413"/>
                    </a:lnTo>
                    <a:lnTo>
                      <a:pt x="4079830" y="17413"/>
                    </a:lnTo>
                    <a:close/>
                    <a:moveTo>
                      <a:pt x="0" y="0"/>
                    </a:moveTo>
                    <a:lnTo>
                      <a:pt x="144375" y="0"/>
                    </a:lnTo>
                    <a:lnTo>
                      <a:pt x="144375" y="17413"/>
                    </a:lnTo>
                    <a:lnTo>
                      <a:pt x="17413" y="17413"/>
                    </a:lnTo>
                    <a:lnTo>
                      <a:pt x="17413" y="136524"/>
                    </a:lnTo>
                    <a:lnTo>
                      <a:pt x="0" y="1365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630" tIns="64315" rIns="128630" bIns="643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71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CC5BEA2-6C0B-4732-AE8C-E49BF81E7E07}"/>
                </a:ext>
              </a:extLst>
            </p:cNvPr>
            <p:cNvSpPr txBox="1"/>
            <p:nvPr/>
          </p:nvSpPr>
          <p:spPr>
            <a:xfrm>
              <a:off x="4374783" y="601499"/>
              <a:ext cx="3442435" cy="49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数据清洗</a:t>
              </a:r>
              <a:r>
                <a:rPr lang="en-US" altLang="zh-CN" sz="3376" spc="183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ja-JP" altLang="en-US" sz="3376" spc="183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除噪</a:t>
              </a:r>
              <a:endParaRPr lang="en-US" altLang="zh-CN" sz="3376" spc="18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08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2518</TotalTime>
  <Words>1267</Words>
  <Application>Microsoft Macintosh PowerPoint</Application>
  <PresentationFormat>Custom</PresentationFormat>
  <Paragraphs>267</Paragraphs>
  <Slides>20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等线</vt:lpstr>
      <vt:lpstr>等线</vt:lpstr>
      <vt:lpstr>微软雅黑</vt:lpstr>
      <vt:lpstr>微软雅黑</vt:lpstr>
      <vt:lpstr>苹方 常规</vt:lpstr>
      <vt:lpstr>苹方 特粗</vt:lpstr>
      <vt:lpstr>Arial</vt:lpstr>
      <vt:lpstr>Calibri</vt:lpstr>
      <vt:lpstr>Calibri Light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 劳</cp:lastModifiedBy>
  <cp:revision>136</cp:revision>
  <dcterms:created xsi:type="dcterms:W3CDTF">2019-07-29T05:15:38Z</dcterms:created>
  <dcterms:modified xsi:type="dcterms:W3CDTF">2019-10-18T15:05:50Z</dcterms:modified>
</cp:coreProperties>
</file>